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471400" cy="7023100"/>
  <p:notesSz cx="12471400" cy="7023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5355" y="2177161"/>
            <a:ext cx="10600690" cy="14748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70710" y="3932936"/>
            <a:ext cx="8729980" cy="175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23570" y="1615313"/>
            <a:ext cx="5425059" cy="4635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422771" y="1615313"/>
            <a:ext cx="5425059" cy="4635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2727" y="836930"/>
            <a:ext cx="9941560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3233" y="1717038"/>
            <a:ext cx="8976360" cy="178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240276" y="6531483"/>
            <a:ext cx="3990848" cy="35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23570" y="6531483"/>
            <a:ext cx="2868422" cy="35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979408" y="6531483"/>
            <a:ext cx="2868422" cy="35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84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83.png"/><Relationship Id="rId30" Type="http://schemas.openxmlformats.org/officeDocument/2006/relationships/image" Target="../media/image184.png"/><Relationship Id="rId31" Type="http://schemas.openxmlformats.org/officeDocument/2006/relationships/image" Target="../media/image185.png"/><Relationship Id="rId32" Type="http://schemas.openxmlformats.org/officeDocument/2006/relationships/image" Target="../media/image186.png"/><Relationship Id="rId33" Type="http://schemas.openxmlformats.org/officeDocument/2006/relationships/image" Target="../media/image18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84.png"/><Relationship Id="rId4" Type="http://schemas.openxmlformats.org/officeDocument/2006/relationships/image" Target="../media/image172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46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72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103.png"/><Relationship Id="rId9" Type="http://schemas.openxmlformats.org/officeDocument/2006/relationships/image" Target="../media/image200.png"/><Relationship Id="rId10" Type="http://schemas.openxmlformats.org/officeDocument/2006/relationships/image" Target="../media/image192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138.png"/><Relationship Id="rId14" Type="http://schemas.openxmlformats.org/officeDocument/2006/relationships/image" Target="../media/image106.png"/><Relationship Id="rId15" Type="http://schemas.openxmlformats.org/officeDocument/2006/relationships/image" Target="../media/image20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84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193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165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26" Type="http://schemas.openxmlformats.org/officeDocument/2006/relationships/image" Target="../media/image194.png"/><Relationship Id="rId27" Type="http://schemas.openxmlformats.org/officeDocument/2006/relationships/image" Target="../media/image224.png"/><Relationship Id="rId28" Type="http://schemas.openxmlformats.org/officeDocument/2006/relationships/image" Target="../media/image135.png"/><Relationship Id="rId29" Type="http://schemas.openxmlformats.org/officeDocument/2006/relationships/image" Target="../media/image225.png"/><Relationship Id="rId30" Type="http://schemas.openxmlformats.org/officeDocument/2006/relationships/image" Target="../media/image22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84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180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177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Relationship Id="rId26" Type="http://schemas.openxmlformats.org/officeDocument/2006/relationships/image" Target="../media/image247.png"/><Relationship Id="rId27" Type="http://schemas.openxmlformats.org/officeDocument/2006/relationships/image" Target="../media/image248.png"/><Relationship Id="rId28" Type="http://schemas.openxmlformats.org/officeDocument/2006/relationships/image" Target="../media/image249.png"/><Relationship Id="rId29" Type="http://schemas.openxmlformats.org/officeDocument/2006/relationships/image" Target="../media/image250.png"/><Relationship Id="rId30" Type="http://schemas.openxmlformats.org/officeDocument/2006/relationships/image" Target="../media/image251.png"/><Relationship Id="rId31" Type="http://schemas.openxmlformats.org/officeDocument/2006/relationships/image" Target="../media/image252.png"/><Relationship Id="rId32" Type="http://schemas.openxmlformats.org/officeDocument/2006/relationships/image" Target="../media/image253.png"/><Relationship Id="rId33" Type="http://schemas.openxmlformats.org/officeDocument/2006/relationships/image" Target="../media/image254.png"/><Relationship Id="rId34" Type="http://schemas.openxmlformats.org/officeDocument/2006/relationships/image" Target="../media/image255.png"/><Relationship Id="rId35" Type="http://schemas.openxmlformats.org/officeDocument/2006/relationships/image" Target="../media/image256.png"/><Relationship Id="rId36" Type="http://schemas.openxmlformats.org/officeDocument/2006/relationships/image" Target="../media/image257.png"/><Relationship Id="rId37" Type="http://schemas.openxmlformats.org/officeDocument/2006/relationships/image" Target="../media/image25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45.png"/><Relationship Id="rId4" Type="http://schemas.openxmlformats.org/officeDocument/2006/relationships/image" Target="../media/image75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61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34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63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84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88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48.png"/><Relationship Id="rId28" Type="http://schemas.openxmlformats.org/officeDocument/2006/relationships/image" Target="../media/image86.png"/><Relationship Id="rId29" Type="http://schemas.openxmlformats.org/officeDocument/2006/relationships/image" Target="../media/image111.png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Relationship Id="rId33" Type="http://schemas.openxmlformats.org/officeDocument/2006/relationships/image" Target="../media/image115.png"/><Relationship Id="rId34" Type="http://schemas.openxmlformats.org/officeDocument/2006/relationships/image" Target="../media/image116.png"/><Relationship Id="rId35" Type="http://schemas.openxmlformats.org/officeDocument/2006/relationships/image" Target="../media/image117.png"/><Relationship Id="rId36" Type="http://schemas.openxmlformats.org/officeDocument/2006/relationships/image" Target="../media/image52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12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86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5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0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34.png"/><Relationship Id="rId17" Type="http://schemas.openxmlformats.org/officeDocument/2006/relationships/image" Target="../media/image130.png"/><Relationship Id="rId18" Type="http://schemas.openxmlformats.org/officeDocument/2006/relationships/image" Target="../media/image5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38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1.png"/><Relationship Id="rId26" Type="http://schemas.openxmlformats.org/officeDocument/2006/relationships/image" Target="../media/image136.png"/><Relationship Id="rId27" Type="http://schemas.openxmlformats.org/officeDocument/2006/relationships/image" Target="../media/image137.png"/><Relationship Id="rId28" Type="http://schemas.openxmlformats.org/officeDocument/2006/relationships/image" Target="../media/image138.png"/><Relationship Id="rId29" Type="http://schemas.openxmlformats.org/officeDocument/2006/relationships/image" Target="../media/image139.png"/><Relationship Id="rId30" Type="http://schemas.openxmlformats.org/officeDocument/2006/relationships/image" Target="../media/image140.png"/><Relationship Id="rId31" Type="http://schemas.openxmlformats.org/officeDocument/2006/relationships/image" Target="../media/image141.png"/><Relationship Id="rId32" Type="http://schemas.openxmlformats.org/officeDocument/2006/relationships/image" Target="../media/image142.png"/><Relationship Id="rId33" Type="http://schemas.openxmlformats.org/officeDocument/2006/relationships/image" Target="../media/image143.png"/><Relationship Id="rId34" Type="http://schemas.openxmlformats.org/officeDocument/2006/relationships/image" Target="../media/image14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84.png"/><Relationship Id="rId6" Type="http://schemas.openxmlformats.org/officeDocument/2006/relationships/image" Target="../media/image148.png"/><Relationship Id="rId7" Type="http://schemas.openxmlformats.org/officeDocument/2006/relationships/image" Target="../media/image5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38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738" y="742912"/>
            <a:ext cx="10291445" cy="1130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pc="-10">
                <a:solidFill>
                  <a:srgbClr val="FFFF00"/>
                </a:solidFill>
              </a:rPr>
              <a:t>例</a:t>
            </a:r>
            <a:r>
              <a:rPr dirty="0" spc="-5">
                <a:solidFill>
                  <a:srgbClr val="FFFF00"/>
                </a:solidFill>
              </a:rPr>
              <a:t>1</a:t>
            </a:r>
            <a:r>
              <a:rPr dirty="0" spc="-10">
                <a:solidFill>
                  <a:srgbClr val="FFFF00"/>
                </a:solidFill>
              </a:rPr>
              <a:t> </a:t>
            </a:r>
            <a:r>
              <a:rPr dirty="0" spc="-5"/>
              <a:t>用树形图的方法写出下列复合函数的求导结果，设下面所涉 及的函数都可微</a:t>
            </a:r>
            <a:r>
              <a:rPr dirty="0" spc="10"/>
              <a:t> </a:t>
            </a:r>
            <a:r>
              <a:rPr dirty="0" spc="-5"/>
              <a:t>.</a:t>
            </a:r>
          </a:p>
        </p:txBody>
      </p:sp>
      <p:sp>
        <p:nvSpPr>
          <p:cNvPr id="3" name="object 3"/>
          <p:cNvSpPr/>
          <p:nvPr/>
        </p:nvSpPr>
        <p:spPr>
          <a:xfrm>
            <a:off x="1440941" y="2759201"/>
            <a:ext cx="443865" cy="340995"/>
          </a:xfrm>
          <a:custGeom>
            <a:avLst/>
            <a:gdLst/>
            <a:ahLst/>
            <a:cxnLst/>
            <a:rect l="l" t="t" r="r" b="b"/>
            <a:pathLst>
              <a:path w="443864" h="340994">
                <a:moveTo>
                  <a:pt x="443484" y="170688"/>
                </a:moveTo>
                <a:lnTo>
                  <a:pt x="436530" y="110489"/>
                </a:lnTo>
                <a:lnTo>
                  <a:pt x="415290" y="59436"/>
                </a:lnTo>
                <a:lnTo>
                  <a:pt x="381190" y="21717"/>
                </a:lnTo>
                <a:lnTo>
                  <a:pt x="334518" y="0"/>
                </a:lnTo>
                <a:lnTo>
                  <a:pt x="329946" y="13716"/>
                </a:lnTo>
                <a:lnTo>
                  <a:pt x="349674" y="22276"/>
                </a:lnTo>
                <a:lnTo>
                  <a:pt x="366617" y="34194"/>
                </a:lnTo>
                <a:lnTo>
                  <a:pt x="392430" y="67818"/>
                </a:lnTo>
                <a:lnTo>
                  <a:pt x="407479" y="112966"/>
                </a:lnTo>
                <a:lnTo>
                  <a:pt x="412242" y="168402"/>
                </a:lnTo>
                <a:lnTo>
                  <a:pt x="412242" y="285333"/>
                </a:lnTo>
                <a:lnTo>
                  <a:pt x="415290" y="281178"/>
                </a:lnTo>
                <a:lnTo>
                  <a:pt x="427732" y="257163"/>
                </a:lnTo>
                <a:lnTo>
                  <a:pt x="436530" y="230790"/>
                </a:lnTo>
                <a:lnTo>
                  <a:pt x="441757" y="201989"/>
                </a:lnTo>
                <a:lnTo>
                  <a:pt x="443484" y="170688"/>
                </a:lnTo>
                <a:close/>
              </a:path>
              <a:path w="443864" h="340994">
                <a:moveTo>
                  <a:pt x="412242" y="285333"/>
                </a:moveTo>
                <a:lnTo>
                  <a:pt x="412242" y="168402"/>
                </a:lnTo>
                <a:lnTo>
                  <a:pt x="411075" y="198858"/>
                </a:lnTo>
                <a:lnTo>
                  <a:pt x="407479" y="226314"/>
                </a:lnTo>
                <a:lnTo>
                  <a:pt x="392430" y="272796"/>
                </a:lnTo>
                <a:lnTo>
                  <a:pt x="366712" y="306419"/>
                </a:lnTo>
                <a:lnTo>
                  <a:pt x="330708" y="326898"/>
                </a:lnTo>
                <a:lnTo>
                  <a:pt x="334518" y="340614"/>
                </a:lnTo>
                <a:lnTo>
                  <a:pt x="359675" y="331755"/>
                </a:lnTo>
                <a:lnTo>
                  <a:pt x="381476" y="318897"/>
                </a:lnTo>
                <a:lnTo>
                  <a:pt x="399990" y="302037"/>
                </a:lnTo>
                <a:lnTo>
                  <a:pt x="412242" y="285333"/>
                </a:lnTo>
                <a:close/>
              </a:path>
              <a:path w="443864" h="340994">
                <a:moveTo>
                  <a:pt x="113538" y="13716"/>
                </a:moveTo>
                <a:lnTo>
                  <a:pt x="108204" y="0"/>
                </a:lnTo>
                <a:lnTo>
                  <a:pt x="83474" y="8865"/>
                </a:lnTo>
                <a:lnTo>
                  <a:pt x="61912" y="21717"/>
                </a:lnTo>
                <a:lnTo>
                  <a:pt x="28194" y="59436"/>
                </a:lnTo>
                <a:lnTo>
                  <a:pt x="6953" y="110490"/>
                </a:lnTo>
                <a:lnTo>
                  <a:pt x="0" y="170688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8"/>
                </a:lnTo>
                <a:lnTo>
                  <a:pt x="30480" y="285220"/>
                </a:lnTo>
                <a:lnTo>
                  <a:pt x="30480" y="168402"/>
                </a:lnTo>
                <a:lnTo>
                  <a:pt x="31765" y="139398"/>
                </a:lnTo>
                <a:lnTo>
                  <a:pt x="42052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6"/>
                </a:lnTo>
                <a:close/>
              </a:path>
              <a:path w="443864" h="340994">
                <a:moveTo>
                  <a:pt x="112776" y="326898"/>
                </a:moveTo>
                <a:lnTo>
                  <a:pt x="76771" y="306419"/>
                </a:lnTo>
                <a:lnTo>
                  <a:pt x="51054" y="272796"/>
                </a:lnTo>
                <a:lnTo>
                  <a:pt x="35623" y="226314"/>
                </a:lnTo>
                <a:lnTo>
                  <a:pt x="30480" y="168402"/>
                </a:lnTo>
                <a:lnTo>
                  <a:pt x="30480" y="285220"/>
                </a:lnTo>
                <a:lnTo>
                  <a:pt x="43160" y="302037"/>
                </a:lnTo>
                <a:lnTo>
                  <a:pt x="61817" y="318897"/>
                </a:lnTo>
                <a:lnTo>
                  <a:pt x="83486" y="331760"/>
                </a:lnTo>
                <a:lnTo>
                  <a:pt x="108204" y="340614"/>
                </a:lnTo>
                <a:lnTo>
                  <a:pt x="112776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4197" y="2785872"/>
            <a:ext cx="150113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2545" y="2862833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1917" y="289217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91917" y="296608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9389" y="2775966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9326" y="2759201"/>
            <a:ext cx="460375" cy="340995"/>
          </a:xfrm>
          <a:custGeom>
            <a:avLst/>
            <a:gdLst/>
            <a:ahLst/>
            <a:cxnLst/>
            <a:rect l="l" t="t" r="r" b="b"/>
            <a:pathLst>
              <a:path w="460375" h="340994">
                <a:moveTo>
                  <a:pt x="460247" y="170688"/>
                </a:moveTo>
                <a:lnTo>
                  <a:pt x="453294" y="110489"/>
                </a:lnTo>
                <a:lnTo>
                  <a:pt x="432053" y="59436"/>
                </a:lnTo>
                <a:lnTo>
                  <a:pt x="397954" y="21717"/>
                </a:lnTo>
                <a:lnTo>
                  <a:pt x="351281" y="0"/>
                </a:lnTo>
                <a:lnTo>
                  <a:pt x="346709" y="13716"/>
                </a:lnTo>
                <a:lnTo>
                  <a:pt x="366438" y="22276"/>
                </a:lnTo>
                <a:lnTo>
                  <a:pt x="383381" y="34194"/>
                </a:lnTo>
                <a:lnTo>
                  <a:pt x="409194" y="67818"/>
                </a:lnTo>
                <a:lnTo>
                  <a:pt x="424243" y="112966"/>
                </a:lnTo>
                <a:lnTo>
                  <a:pt x="429006" y="168402"/>
                </a:lnTo>
                <a:lnTo>
                  <a:pt x="429006" y="285333"/>
                </a:lnTo>
                <a:lnTo>
                  <a:pt x="432053" y="281178"/>
                </a:lnTo>
                <a:lnTo>
                  <a:pt x="444496" y="257163"/>
                </a:lnTo>
                <a:lnTo>
                  <a:pt x="453294" y="230790"/>
                </a:lnTo>
                <a:lnTo>
                  <a:pt x="458521" y="201989"/>
                </a:lnTo>
                <a:lnTo>
                  <a:pt x="460247" y="170688"/>
                </a:lnTo>
                <a:close/>
              </a:path>
              <a:path w="460375" h="340994">
                <a:moveTo>
                  <a:pt x="429006" y="285333"/>
                </a:moveTo>
                <a:lnTo>
                  <a:pt x="429006" y="168402"/>
                </a:lnTo>
                <a:lnTo>
                  <a:pt x="427839" y="198858"/>
                </a:lnTo>
                <a:lnTo>
                  <a:pt x="424243" y="226314"/>
                </a:lnTo>
                <a:lnTo>
                  <a:pt x="409194" y="272796"/>
                </a:lnTo>
                <a:lnTo>
                  <a:pt x="383476" y="306419"/>
                </a:lnTo>
                <a:lnTo>
                  <a:pt x="347472" y="326898"/>
                </a:lnTo>
                <a:lnTo>
                  <a:pt x="351281" y="340614"/>
                </a:lnTo>
                <a:lnTo>
                  <a:pt x="376439" y="331755"/>
                </a:lnTo>
                <a:lnTo>
                  <a:pt x="398240" y="318897"/>
                </a:lnTo>
                <a:lnTo>
                  <a:pt x="416754" y="302037"/>
                </a:lnTo>
                <a:lnTo>
                  <a:pt x="429006" y="285333"/>
                </a:lnTo>
                <a:close/>
              </a:path>
              <a:path w="460375" h="340994">
                <a:moveTo>
                  <a:pt x="113537" y="13716"/>
                </a:moveTo>
                <a:lnTo>
                  <a:pt x="108203" y="0"/>
                </a:lnTo>
                <a:lnTo>
                  <a:pt x="83474" y="8865"/>
                </a:lnTo>
                <a:lnTo>
                  <a:pt x="61912" y="21717"/>
                </a:lnTo>
                <a:lnTo>
                  <a:pt x="28193" y="59436"/>
                </a:lnTo>
                <a:lnTo>
                  <a:pt x="6953" y="110490"/>
                </a:lnTo>
                <a:lnTo>
                  <a:pt x="0" y="170688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8"/>
                </a:lnTo>
                <a:lnTo>
                  <a:pt x="30479" y="285220"/>
                </a:lnTo>
                <a:lnTo>
                  <a:pt x="30479" y="168402"/>
                </a:lnTo>
                <a:lnTo>
                  <a:pt x="31765" y="139398"/>
                </a:lnTo>
                <a:lnTo>
                  <a:pt x="42052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6"/>
                </a:lnTo>
                <a:close/>
              </a:path>
              <a:path w="460375" h="340994">
                <a:moveTo>
                  <a:pt x="112775" y="326898"/>
                </a:moveTo>
                <a:lnTo>
                  <a:pt x="76771" y="306419"/>
                </a:lnTo>
                <a:lnTo>
                  <a:pt x="51053" y="272796"/>
                </a:lnTo>
                <a:lnTo>
                  <a:pt x="35623" y="226314"/>
                </a:lnTo>
                <a:lnTo>
                  <a:pt x="30479" y="168402"/>
                </a:lnTo>
                <a:lnTo>
                  <a:pt x="30479" y="285220"/>
                </a:lnTo>
                <a:lnTo>
                  <a:pt x="43160" y="302037"/>
                </a:lnTo>
                <a:lnTo>
                  <a:pt x="61817" y="318897"/>
                </a:lnTo>
                <a:lnTo>
                  <a:pt x="83486" y="331760"/>
                </a:lnTo>
                <a:lnTo>
                  <a:pt x="108203" y="340614"/>
                </a:lnTo>
                <a:lnTo>
                  <a:pt x="112775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12770" y="2859785"/>
            <a:ext cx="202692" cy="17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47109" y="2992373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69640" y="2653538"/>
            <a:ext cx="28448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27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45229" y="2859785"/>
            <a:ext cx="202692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90415" y="289217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0415" y="296608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56938" y="2859785"/>
            <a:ext cx="214121" cy="251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30496" y="2759201"/>
            <a:ext cx="796290" cy="340995"/>
          </a:xfrm>
          <a:custGeom>
            <a:avLst/>
            <a:gdLst/>
            <a:ahLst/>
            <a:cxnLst/>
            <a:rect l="l" t="t" r="r" b="b"/>
            <a:pathLst>
              <a:path w="796289" h="340994">
                <a:moveTo>
                  <a:pt x="796290" y="170688"/>
                </a:moveTo>
                <a:lnTo>
                  <a:pt x="789336" y="110489"/>
                </a:lnTo>
                <a:lnTo>
                  <a:pt x="768096" y="59436"/>
                </a:lnTo>
                <a:lnTo>
                  <a:pt x="733996" y="21717"/>
                </a:lnTo>
                <a:lnTo>
                  <a:pt x="687324" y="0"/>
                </a:lnTo>
                <a:lnTo>
                  <a:pt x="682752" y="13716"/>
                </a:lnTo>
                <a:lnTo>
                  <a:pt x="702480" y="22276"/>
                </a:lnTo>
                <a:lnTo>
                  <a:pt x="719423" y="34194"/>
                </a:lnTo>
                <a:lnTo>
                  <a:pt x="745236" y="67818"/>
                </a:lnTo>
                <a:lnTo>
                  <a:pt x="760285" y="112966"/>
                </a:lnTo>
                <a:lnTo>
                  <a:pt x="765048" y="168402"/>
                </a:lnTo>
                <a:lnTo>
                  <a:pt x="765048" y="285333"/>
                </a:lnTo>
                <a:lnTo>
                  <a:pt x="768096" y="281178"/>
                </a:lnTo>
                <a:lnTo>
                  <a:pt x="780538" y="257163"/>
                </a:lnTo>
                <a:lnTo>
                  <a:pt x="789336" y="230790"/>
                </a:lnTo>
                <a:lnTo>
                  <a:pt x="794563" y="201989"/>
                </a:lnTo>
                <a:lnTo>
                  <a:pt x="796290" y="170688"/>
                </a:lnTo>
                <a:close/>
              </a:path>
              <a:path w="796289" h="340994">
                <a:moveTo>
                  <a:pt x="765048" y="285333"/>
                </a:moveTo>
                <a:lnTo>
                  <a:pt x="765048" y="168402"/>
                </a:lnTo>
                <a:lnTo>
                  <a:pt x="763881" y="198858"/>
                </a:lnTo>
                <a:lnTo>
                  <a:pt x="760285" y="226314"/>
                </a:lnTo>
                <a:lnTo>
                  <a:pt x="745236" y="272796"/>
                </a:lnTo>
                <a:lnTo>
                  <a:pt x="719518" y="306419"/>
                </a:lnTo>
                <a:lnTo>
                  <a:pt x="683514" y="326898"/>
                </a:lnTo>
                <a:lnTo>
                  <a:pt x="687324" y="340614"/>
                </a:lnTo>
                <a:lnTo>
                  <a:pt x="712481" y="331755"/>
                </a:lnTo>
                <a:lnTo>
                  <a:pt x="734282" y="318897"/>
                </a:lnTo>
                <a:lnTo>
                  <a:pt x="752796" y="302037"/>
                </a:lnTo>
                <a:lnTo>
                  <a:pt x="765048" y="285333"/>
                </a:lnTo>
                <a:close/>
              </a:path>
              <a:path w="796289" h="340994">
                <a:moveTo>
                  <a:pt x="113538" y="13716"/>
                </a:moveTo>
                <a:lnTo>
                  <a:pt x="108204" y="0"/>
                </a:lnTo>
                <a:lnTo>
                  <a:pt x="83474" y="8865"/>
                </a:lnTo>
                <a:lnTo>
                  <a:pt x="61912" y="21717"/>
                </a:lnTo>
                <a:lnTo>
                  <a:pt x="28194" y="59436"/>
                </a:lnTo>
                <a:lnTo>
                  <a:pt x="6953" y="110490"/>
                </a:lnTo>
                <a:lnTo>
                  <a:pt x="0" y="170688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8"/>
                </a:lnTo>
                <a:lnTo>
                  <a:pt x="30480" y="285220"/>
                </a:lnTo>
                <a:lnTo>
                  <a:pt x="30480" y="168402"/>
                </a:lnTo>
                <a:lnTo>
                  <a:pt x="31765" y="139398"/>
                </a:lnTo>
                <a:lnTo>
                  <a:pt x="42052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6"/>
                </a:lnTo>
                <a:close/>
              </a:path>
              <a:path w="796289" h="340994">
                <a:moveTo>
                  <a:pt x="112776" y="326898"/>
                </a:moveTo>
                <a:lnTo>
                  <a:pt x="76771" y="306419"/>
                </a:lnTo>
                <a:lnTo>
                  <a:pt x="51054" y="272796"/>
                </a:lnTo>
                <a:lnTo>
                  <a:pt x="35623" y="226313"/>
                </a:lnTo>
                <a:lnTo>
                  <a:pt x="30480" y="168402"/>
                </a:lnTo>
                <a:lnTo>
                  <a:pt x="30480" y="285220"/>
                </a:lnTo>
                <a:lnTo>
                  <a:pt x="43160" y="302037"/>
                </a:lnTo>
                <a:lnTo>
                  <a:pt x="61817" y="318897"/>
                </a:lnTo>
                <a:lnTo>
                  <a:pt x="83486" y="331760"/>
                </a:lnTo>
                <a:lnTo>
                  <a:pt x="108204" y="340614"/>
                </a:lnTo>
                <a:lnTo>
                  <a:pt x="112776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55464" y="2859785"/>
            <a:ext cx="184404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60441" y="2992373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5315" y="2859785"/>
            <a:ext cx="199643" cy="252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40941" y="3438905"/>
            <a:ext cx="443865" cy="340995"/>
          </a:xfrm>
          <a:custGeom>
            <a:avLst/>
            <a:gdLst/>
            <a:ahLst/>
            <a:cxnLst/>
            <a:rect l="l" t="t" r="r" b="b"/>
            <a:pathLst>
              <a:path w="443864" h="340995">
                <a:moveTo>
                  <a:pt x="443484" y="170688"/>
                </a:moveTo>
                <a:lnTo>
                  <a:pt x="436530" y="110489"/>
                </a:lnTo>
                <a:lnTo>
                  <a:pt x="415290" y="59436"/>
                </a:lnTo>
                <a:lnTo>
                  <a:pt x="381190" y="21717"/>
                </a:lnTo>
                <a:lnTo>
                  <a:pt x="334518" y="0"/>
                </a:lnTo>
                <a:lnTo>
                  <a:pt x="329946" y="13716"/>
                </a:lnTo>
                <a:lnTo>
                  <a:pt x="349674" y="22276"/>
                </a:lnTo>
                <a:lnTo>
                  <a:pt x="366617" y="34194"/>
                </a:lnTo>
                <a:lnTo>
                  <a:pt x="392430" y="67818"/>
                </a:lnTo>
                <a:lnTo>
                  <a:pt x="407479" y="112966"/>
                </a:lnTo>
                <a:lnTo>
                  <a:pt x="412242" y="168402"/>
                </a:lnTo>
                <a:lnTo>
                  <a:pt x="412242" y="285333"/>
                </a:lnTo>
                <a:lnTo>
                  <a:pt x="415290" y="281178"/>
                </a:lnTo>
                <a:lnTo>
                  <a:pt x="427732" y="257163"/>
                </a:lnTo>
                <a:lnTo>
                  <a:pt x="436530" y="230790"/>
                </a:lnTo>
                <a:lnTo>
                  <a:pt x="441757" y="201989"/>
                </a:lnTo>
                <a:lnTo>
                  <a:pt x="443484" y="170688"/>
                </a:lnTo>
                <a:close/>
              </a:path>
              <a:path w="443864" h="340995">
                <a:moveTo>
                  <a:pt x="412242" y="285333"/>
                </a:moveTo>
                <a:lnTo>
                  <a:pt x="412242" y="168402"/>
                </a:lnTo>
                <a:lnTo>
                  <a:pt x="411075" y="198536"/>
                </a:lnTo>
                <a:lnTo>
                  <a:pt x="407479" y="226028"/>
                </a:lnTo>
                <a:lnTo>
                  <a:pt x="392430" y="272796"/>
                </a:lnTo>
                <a:lnTo>
                  <a:pt x="366712" y="306419"/>
                </a:lnTo>
                <a:lnTo>
                  <a:pt x="330708" y="326898"/>
                </a:lnTo>
                <a:lnTo>
                  <a:pt x="334518" y="340614"/>
                </a:lnTo>
                <a:lnTo>
                  <a:pt x="359675" y="331755"/>
                </a:lnTo>
                <a:lnTo>
                  <a:pt x="381476" y="318897"/>
                </a:lnTo>
                <a:lnTo>
                  <a:pt x="399990" y="302037"/>
                </a:lnTo>
                <a:lnTo>
                  <a:pt x="412242" y="285333"/>
                </a:lnTo>
                <a:close/>
              </a:path>
              <a:path w="443864" h="340995">
                <a:moveTo>
                  <a:pt x="113538" y="13716"/>
                </a:moveTo>
                <a:lnTo>
                  <a:pt x="108204" y="0"/>
                </a:lnTo>
                <a:lnTo>
                  <a:pt x="83474" y="8865"/>
                </a:lnTo>
                <a:lnTo>
                  <a:pt x="61912" y="21717"/>
                </a:lnTo>
                <a:lnTo>
                  <a:pt x="28194" y="59436"/>
                </a:lnTo>
                <a:lnTo>
                  <a:pt x="6953" y="110490"/>
                </a:lnTo>
                <a:lnTo>
                  <a:pt x="0" y="170688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8"/>
                </a:lnTo>
                <a:lnTo>
                  <a:pt x="30480" y="285220"/>
                </a:lnTo>
                <a:lnTo>
                  <a:pt x="30480" y="168402"/>
                </a:lnTo>
                <a:lnTo>
                  <a:pt x="31765" y="139398"/>
                </a:lnTo>
                <a:lnTo>
                  <a:pt x="42052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6"/>
                </a:lnTo>
                <a:close/>
              </a:path>
              <a:path w="443864" h="340995">
                <a:moveTo>
                  <a:pt x="112776" y="326898"/>
                </a:moveTo>
                <a:lnTo>
                  <a:pt x="76771" y="306419"/>
                </a:lnTo>
                <a:lnTo>
                  <a:pt x="51054" y="272796"/>
                </a:lnTo>
                <a:lnTo>
                  <a:pt x="35623" y="226028"/>
                </a:lnTo>
                <a:lnTo>
                  <a:pt x="30480" y="168402"/>
                </a:lnTo>
                <a:lnTo>
                  <a:pt x="30480" y="285220"/>
                </a:lnTo>
                <a:lnTo>
                  <a:pt x="43160" y="302037"/>
                </a:lnTo>
                <a:lnTo>
                  <a:pt x="61817" y="318897"/>
                </a:lnTo>
                <a:lnTo>
                  <a:pt x="83486" y="331760"/>
                </a:lnTo>
                <a:lnTo>
                  <a:pt x="108204" y="340614"/>
                </a:lnTo>
                <a:lnTo>
                  <a:pt x="112776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6483" y="3465601"/>
            <a:ext cx="148589" cy="2514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82545" y="3542538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91917" y="357187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91917" y="364578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39389" y="3455670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88564" y="3454146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14294" y="3539490"/>
            <a:ext cx="184404" cy="177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19271" y="3672078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56432" y="3539490"/>
            <a:ext cx="202692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79697" y="3454146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90771" y="3672078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813302" y="3333241"/>
            <a:ext cx="28384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2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88129" y="3539490"/>
            <a:ext cx="202692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33315" y="357187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33315" y="364578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00600" y="3539490"/>
            <a:ext cx="214121" cy="251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72634" y="3454146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98364" y="3539490"/>
            <a:ext cx="184404" cy="177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03341" y="3672078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38215" y="3539490"/>
            <a:ext cx="199643" cy="252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55385" y="3438144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40941" y="2079498"/>
            <a:ext cx="443865" cy="340995"/>
          </a:xfrm>
          <a:custGeom>
            <a:avLst/>
            <a:gdLst/>
            <a:ahLst/>
            <a:cxnLst/>
            <a:rect l="l" t="t" r="r" b="b"/>
            <a:pathLst>
              <a:path w="443864" h="340994">
                <a:moveTo>
                  <a:pt x="443484" y="170688"/>
                </a:moveTo>
                <a:lnTo>
                  <a:pt x="436530" y="110489"/>
                </a:lnTo>
                <a:lnTo>
                  <a:pt x="415290" y="59436"/>
                </a:lnTo>
                <a:lnTo>
                  <a:pt x="381190" y="21717"/>
                </a:lnTo>
                <a:lnTo>
                  <a:pt x="334518" y="0"/>
                </a:lnTo>
                <a:lnTo>
                  <a:pt x="329946" y="13716"/>
                </a:lnTo>
                <a:lnTo>
                  <a:pt x="349674" y="22276"/>
                </a:lnTo>
                <a:lnTo>
                  <a:pt x="366617" y="34194"/>
                </a:lnTo>
                <a:lnTo>
                  <a:pt x="392430" y="67818"/>
                </a:lnTo>
                <a:lnTo>
                  <a:pt x="407479" y="112966"/>
                </a:lnTo>
                <a:lnTo>
                  <a:pt x="412242" y="168402"/>
                </a:lnTo>
                <a:lnTo>
                  <a:pt x="412242" y="285333"/>
                </a:lnTo>
                <a:lnTo>
                  <a:pt x="415290" y="281178"/>
                </a:lnTo>
                <a:lnTo>
                  <a:pt x="427732" y="257163"/>
                </a:lnTo>
                <a:lnTo>
                  <a:pt x="436530" y="230790"/>
                </a:lnTo>
                <a:lnTo>
                  <a:pt x="441757" y="201989"/>
                </a:lnTo>
                <a:lnTo>
                  <a:pt x="443484" y="170688"/>
                </a:lnTo>
                <a:close/>
              </a:path>
              <a:path w="443864" h="340994">
                <a:moveTo>
                  <a:pt x="412242" y="285333"/>
                </a:moveTo>
                <a:lnTo>
                  <a:pt x="412242" y="168402"/>
                </a:lnTo>
                <a:lnTo>
                  <a:pt x="411075" y="198858"/>
                </a:lnTo>
                <a:lnTo>
                  <a:pt x="407479" y="226314"/>
                </a:lnTo>
                <a:lnTo>
                  <a:pt x="392430" y="272796"/>
                </a:lnTo>
                <a:lnTo>
                  <a:pt x="366712" y="306419"/>
                </a:lnTo>
                <a:lnTo>
                  <a:pt x="330708" y="326898"/>
                </a:lnTo>
                <a:lnTo>
                  <a:pt x="334518" y="340614"/>
                </a:lnTo>
                <a:lnTo>
                  <a:pt x="359675" y="331755"/>
                </a:lnTo>
                <a:lnTo>
                  <a:pt x="381476" y="318897"/>
                </a:lnTo>
                <a:lnTo>
                  <a:pt x="399990" y="302037"/>
                </a:lnTo>
                <a:lnTo>
                  <a:pt x="412242" y="285333"/>
                </a:lnTo>
                <a:close/>
              </a:path>
              <a:path w="443864" h="340994">
                <a:moveTo>
                  <a:pt x="113538" y="13716"/>
                </a:moveTo>
                <a:lnTo>
                  <a:pt x="108204" y="0"/>
                </a:lnTo>
                <a:lnTo>
                  <a:pt x="83474" y="8865"/>
                </a:lnTo>
                <a:lnTo>
                  <a:pt x="61912" y="21717"/>
                </a:lnTo>
                <a:lnTo>
                  <a:pt x="28194" y="59436"/>
                </a:lnTo>
                <a:lnTo>
                  <a:pt x="6953" y="110490"/>
                </a:lnTo>
                <a:lnTo>
                  <a:pt x="0" y="170688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8"/>
                </a:lnTo>
                <a:lnTo>
                  <a:pt x="30480" y="285220"/>
                </a:lnTo>
                <a:lnTo>
                  <a:pt x="30480" y="168402"/>
                </a:lnTo>
                <a:lnTo>
                  <a:pt x="31765" y="139398"/>
                </a:lnTo>
                <a:lnTo>
                  <a:pt x="42052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6"/>
                </a:lnTo>
                <a:close/>
              </a:path>
              <a:path w="443864" h="340994">
                <a:moveTo>
                  <a:pt x="112776" y="326898"/>
                </a:moveTo>
                <a:lnTo>
                  <a:pt x="76771" y="306419"/>
                </a:lnTo>
                <a:lnTo>
                  <a:pt x="51054" y="272796"/>
                </a:lnTo>
                <a:lnTo>
                  <a:pt x="35623" y="226314"/>
                </a:lnTo>
                <a:lnTo>
                  <a:pt x="30480" y="168402"/>
                </a:lnTo>
                <a:lnTo>
                  <a:pt x="30480" y="285220"/>
                </a:lnTo>
                <a:lnTo>
                  <a:pt x="43160" y="302037"/>
                </a:lnTo>
                <a:lnTo>
                  <a:pt x="61817" y="318897"/>
                </a:lnTo>
                <a:lnTo>
                  <a:pt x="83486" y="331760"/>
                </a:lnTo>
                <a:lnTo>
                  <a:pt x="108204" y="340614"/>
                </a:lnTo>
                <a:lnTo>
                  <a:pt x="112776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92580" y="2106167"/>
            <a:ext cx="143256" cy="2484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82545" y="2183129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91917" y="221246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91917" y="228638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39389" y="2096261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88564" y="209473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14294" y="2180082"/>
            <a:ext cx="184404" cy="1775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319271" y="231267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53384" y="2180082"/>
            <a:ext cx="199643" cy="252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71315" y="209473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82390" y="231267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804920" y="1973833"/>
            <a:ext cx="28448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27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077461" y="2180082"/>
            <a:ext cx="199643" cy="252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18076" y="221246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18076" y="228638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84597" y="2180082"/>
            <a:ext cx="214121" cy="2514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57394" y="209473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83123" y="2180082"/>
            <a:ext cx="184404" cy="1775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1150" y="2078735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523991" y="1735784"/>
            <a:ext cx="490855" cy="2065020"/>
          </a:xfrm>
          <a:prstGeom prst="rect">
            <a:avLst/>
          </a:prstGeom>
        </p:spPr>
        <p:txBody>
          <a:bodyPr wrap="square" lIns="0" tIns="250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;</a:t>
            </a:r>
            <a:endParaRPr sz="29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  <a:spcBef>
                <a:spcPts val="1875"/>
              </a:spcBef>
            </a:pPr>
            <a:r>
              <a:rPr dirty="0" sz="2900" spc="-5">
                <a:solidFill>
                  <a:srgbClr val="FFFFFF"/>
                </a:solidFill>
                <a:latin typeface="宋体"/>
                <a:cs typeface="宋体"/>
              </a:rPr>
              <a:t>；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  <a:p>
            <a:pPr algn="r" marR="12065">
              <a:lnSpc>
                <a:spcPct val="100000"/>
              </a:lnSpc>
              <a:spcBef>
                <a:spcPts val="1870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5171" y="4211075"/>
            <a:ext cx="108712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>
                <a:solidFill>
                  <a:srgbClr val="FFFF00"/>
                </a:solidFill>
                <a:latin typeface="微软雅黑"/>
                <a:cs typeface="微软雅黑"/>
              </a:rPr>
              <a:t>例</a:t>
            </a: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2</a:t>
            </a:r>
            <a:r>
              <a:rPr dirty="0" sz="2900" spc="-80">
                <a:solidFill>
                  <a:srgbClr val="FFFF00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设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263139" y="4420361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572511" y="444969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72511" y="452361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940557" y="4417392"/>
            <a:ext cx="147065" cy="1774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3112261" y="4175252"/>
            <a:ext cx="20066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250" i="1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338321" y="4417314"/>
            <a:ext cx="479425" cy="177800"/>
          </a:xfrm>
          <a:custGeom>
            <a:avLst/>
            <a:gdLst/>
            <a:ahLst/>
            <a:cxnLst/>
            <a:rect l="l" t="t" r="r" b="b"/>
            <a:pathLst>
              <a:path w="479425" h="177800">
                <a:moveTo>
                  <a:pt x="132587" y="44957"/>
                </a:moveTo>
                <a:lnTo>
                  <a:pt x="132587" y="6857"/>
                </a:lnTo>
                <a:lnTo>
                  <a:pt x="126301" y="5167"/>
                </a:lnTo>
                <a:lnTo>
                  <a:pt x="87629" y="31"/>
                </a:lnTo>
                <a:lnTo>
                  <a:pt x="80009" y="0"/>
                </a:lnTo>
                <a:lnTo>
                  <a:pt x="68425" y="595"/>
                </a:lnTo>
                <a:lnTo>
                  <a:pt x="29515" y="16954"/>
                </a:lnTo>
                <a:lnTo>
                  <a:pt x="5464" y="53268"/>
                </a:lnTo>
                <a:lnTo>
                  <a:pt x="0" y="89915"/>
                </a:lnTo>
                <a:lnTo>
                  <a:pt x="1023" y="109787"/>
                </a:lnTo>
                <a:lnTo>
                  <a:pt x="17525" y="154685"/>
                </a:lnTo>
                <a:lnTo>
                  <a:pt x="33527" y="168163"/>
                </a:lnTo>
                <a:lnTo>
                  <a:pt x="33527" y="87629"/>
                </a:lnTo>
                <a:lnTo>
                  <a:pt x="33825" y="76069"/>
                </a:lnTo>
                <a:lnTo>
                  <a:pt x="45624" y="32384"/>
                </a:lnTo>
                <a:lnTo>
                  <a:pt x="82295" y="14477"/>
                </a:lnTo>
                <a:lnTo>
                  <a:pt x="87629" y="15239"/>
                </a:lnTo>
                <a:lnTo>
                  <a:pt x="109727" y="44957"/>
                </a:lnTo>
                <a:lnTo>
                  <a:pt x="132587" y="44957"/>
                </a:lnTo>
                <a:close/>
              </a:path>
              <a:path w="479425" h="177800">
                <a:moveTo>
                  <a:pt x="134111" y="145541"/>
                </a:moveTo>
                <a:lnTo>
                  <a:pt x="123443" y="134111"/>
                </a:lnTo>
                <a:lnTo>
                  <a:pt x="117740" y="139517"/>
                </a:lnTo>
                <a:lnTo>
                  <a:pt x="112109" y="144208"/>
                </a:lnTo>
                <a:lnTo>
                  <a:pt x="106620" y="148042"/>
                </a:lnTo>
                <a:lnTo>
                  <a:pt x="101345" y="150875"/>
                </a:lnTo>
                <a:lnTo>
                  <a:pt x="93725" y="153923"/>
                </a:lnTo>
                <a:lnTo>
                  <a:pt x="86105" y="156209"/>
                </a:lnTo>
                <a:lnTo>
                  <a:pt x="69341" y="156209"/>
                </a:lnTo>
                <a:lnTo>
                  <a:pt x="38861" y="131063"/>
                </a:lnTo>
                <a:lnTo>
                  <a:pt x="33527" y="87629"/>
                </a:lnTo>
                <a:lnTo>
                  <a:pt x="33527" y="168163"/>
                </a:lnTo>
                <a:lnTo>
                  <a:pt x="39719" y="171830"/>
                </a:lnTo>
                <a:lnTo>
                  <a:pt x="53637" y="176117"/>
                </a:lnTo>
                <a:lnTo>
                  <a:pt x="68425" y="177462"/>
                </a:lnTo>
                <a:lnTo>
                  <a:pt x="75437" y="177545"/>
                </a:lnTo>
                <a:lnTo>
                  <a:pt x="81533" y="176783"/>
                </a:lnTo>
                <a:lnTo>
                  <a:pt x="86867" y="175259"/>
                </a:lnTo>
                <a:lnTo>
                  <a:pt x="92201" y="174497"/>
                </a:lnTo>
                <a:lnTo>
                  <a:pt x="97535" y="172973"/>
                </a:lnTo>
                <a:lnTo>
                  <a:pt x="102869" y="169925"/>
                </a:lnTo>
                <a:lnTo>
                  <a:pt x="108203" y="167639"/>
                </a:lnTo>
                <a:lnTo>
                  <a:pt x="112775" y="164591"/>
                </a:lnTo>
                <a:lnTo>
                  <a:pt x="117347" y="160781"/>
                </a:lnTo>
                <a:lnTo>
                  <a:pt x="121919" y="157733"/>
                </a:lnTo>
                <a:lnTo>
                  <a:pt x="128015" y="152399"/>
                </a:lnTo>
                <a:lnTo>
                  <a:pt x="134111" y="145541"/>
                </a:lnTo>
                <a:close/>
              </a:path>
              <a:path w="479425" h="177800">
                <a:moveTo>
                  <a:pt x="319277" y="86105"/>
                </a:moveTo>
                <a:lnTo>
                  <a:pt x="308026" y="34670"/>
                </a:lnTo>
                <a:lnTo>
                  <a:pt x="274796" y="5333"/>
                </a:lnTo>
                <a:lnTo>
                  <a:pt x="241553" y="0"/>
                </a:lnTo>
                <a:lnTo>
                  <a:pt x="230409" y="583"/>
                </a:lnTo>
                <a:lnTo>
                  <a:pt x="191821" y="15311"/>
                </a:lnTo>
                <a:lnTo>
                  <a:pt x="167770" y="51125"/>
                </a:lnTo>
                <a:lnTo>
                  <a:pt x="162305" y="89915"/>
                </a:lnTo>
                <a:lnTo>
                  <a:pt x="163460" y="110335"/>
                </a:lnTo>
                <a:lnTo>
                  <a:pt x="181355" y="155447"/>
                </a:lnTo>
                <a:lnTo>
                  <a:pt x="195833" y="166913"/>
                </a:lnTo>
                <a:lnTo>
                  <a:pt x="195833" y="86105"/>
                </a:lnTo>
                <a:lnTo>
                  <a:pt x="196548" y="69949"/>
                </a:lnTo>
                <a:lnTo>
                  <a:pt x="207263" y="32765"/>
                </a:lnTo>
                <a:lnTo>
                  <a:pt x="240791" y="14477"/>
                </a:lnTo>
                <a:lnTo>
                  <a:pt x="249173" y="14477"/>
                </a:lnTo>
                <a:lnTo>
                  <a:pt x="279653" y="48005"/>
                </a:lnTo>
                <a:lnTo>
                  <a:pt x="285750" y="91439"/>
                </a:lnTo>
                <a:lnTo>
                  <a:pt x="285750" y="163827"/>
                </a:lnTo>
                <a:lnTo>
                  <a:pt x="289762" y="161151"/>
                </a:lnTo>
                <a:lnTo>
                  <a:pt x="313491" y="125539"/>
                </a:lnTo>
                <a:lnTo>
                  <a:pt x="318587" y="100393"/>
                </a:lnTo>
                <a:lnTo>
                  <a:pt x="319277" y="86105"/>
                </a:lnTo>
                <a:close/>
              </a:path>
              <a:path w="479425" h="177800">
                <a:moveTo>
                  <a:pt x="285750" y="163827"/>
                </a:moveTo>
                <a:lnTo>
                  <a:pt x="285750" y="91439"/>
                </a:lnTo>
                <a:lnTo>
                  <a:pt x="285595" y="98297"/>
                </a:lnTo>
                <a:lnTo>
                  <a:pt x="285083" y="105155"/>
                </a:lnTo>
                <a:lnTo>
                  <a:pt x="284130" y="112070"/>
                </a:lnTo>
                <a:lnTo>
                  <a:pt x="282702" y="118871"/>
                </a:lnTo>
                <a:lnTo>
                  <a:pt x="281177" y="127253"/>
                </a:lnTo>
                <a:lnTo>
                  <a:pt x="278891" y="134873"/>
                </a:lnTo>
                <a:lnTo>
                  <a:pt x="275081" y="140969"/>
                </a:lnTo>
                <a:lnTo>
                  <a:pt x="272034" y="147827"/>
                </a:lnTo>
                <a:lnTo>
                  <a:pt x="267461" y="153161"/>
                </a:lnTo>
                <a:lnTo>
                  <a:pt x="261270" y="157040"/>
                </a:lnTo>
                <a:lnTo>
                  <a:pt x="256031" y="160781"/>
                </a:lnTo>
                <a:lnTo>
                  <a:pt x="249173" y="163067"/>
                </a:lnTo>
                <a:lnTo>
                  <a:pt x="240791" y="163067"/>
                </a:lnTo>
                <a:lnTo>
                  <a:pt x="207264" y="143255"/>
                </a:lnTo>
                <a:lnTo>
                  <a:pt x="196548" y="103715"/>
                </a:lnTo>
                <a:lnTo>
                  <a:pt x="195833" y="86105"/>
                </a:lnTo>
                <a:lnTo>
                  <a:pt x="195833" y="166913"/>
                </a:lnTo>
                <a:lnTo>
                  <a:pt x="205358" y="171926"/>
                </a:lnTo>
                <a:lnTo>
                  <a:pt x="220789" y="176129"/>
                </a:lnTo>
                <a:lnTo>
                  <a:pt x="238505" y="177545"/>
                </a:lnTo>
                <a:lnTo>
                  <a:pt x="250209" y="176843"/>
                </a:lnTo>
                <a:lnTo>
                  <a:pt x="261270" y="174783"/>
                </a:lnTo>
                <a:lnTo>
                  <a:pt x="271617" y="171438"/>
                </a:lnTo>
                <a:lnTo>
                  <a:pt x="281177" y="166877"/>
                </a:lnTo>
                <a:lnTo>
                  <a:pt x="285750" y="163827"/>
                </a:lnTo>
                <a:close/>
              </a:path>
              <a:path w="479425" h="177800">
                <a:moveTo>
                  <a:pt x="448056" y="172635"/>
                </a:moveTo>
                <a:lnTo>
                  <a:pt x="448056" y="140207"/>
                </a:lnTo>
                <a:lnTo>
                  <a:pt x="446531" y="144779"/>
                </a:lnTo>
                <a:lnTo>
                  <a:pt x="445008" y="148589"/>
                </a:lnTo>
                <a:lnTo>
                  <a:pt x="421385" y="162305"/>
                </a:lnTo>
                <a:lnTo>
                  <a:pt x="417575" y="163067"/>
                </a:lnTo>
                <a:lnTo>
                  <a:pt x="378428" y="145637"/>
                </a:lnTo>
                <a:lnTo>
                  <a:pt x="372617" y="131825"/>
                </a:lnTo>
                <a:lnTo>
                  <a:pt x="355091" y="131825"/>
                </a:lnTo>
                <a:lnTo>
                  <a:pt x="355091" y="169163"/>
                </a:lnTo>
                <a:lnTo>
                  <a:pt x="361628" y="170866"/>
                </a:lnTo>
                <a:lnTo>
                  <a:pt x="403859" y="177348"/>
                </a:lnTo>
                <a:lnTo>
                  <a:pt x="408003" y="177464"/>
                </a:lnTo>
                <a:lnTo>
                  <a:pt x="417575" y="177351"/>
                </a:lnTo>
                <a:lnTo>
                  <a:pt x="447294" y="172973"/>
                </a:lnTo>
                <a:lnTo>
                  <a:pt x="448056" y="172635"/>
                </a:lnTo>
                <a:close/>
              </a:path>
              <a:path w="479425" h="177800">
                <a:moveTo>
                  <a:pt x="477012" y="42671"/>
                </a:moveTo>
                <a:lnTo>
                  <a:pt x="477012" y="5333"/>
                </a:lnTo>
                <a:lnTo>
                  <a:pt x="468856" y="3762"/>
                </a:lnTo>
                <a:lnTo>
                  <a:pt x="421385" y="118"/>
                </a:lnTo>
                <a:lnTo>
                  <a:pt x="417575" y="237"/>
                </a:lnTo>
                <a:lnTo>
                  <a:pt x="376332" y="12287"/>
                </a:lnTo>
                <a:lnTo>
                  <a:pt x="358902" y="47243"/>
                </a:lnTo>
                <a:lnTo>
                  <a:pt x="358902" y="55625"/>
                </a:lnTo>
                <a:lnTo>
                  <a:pt x="385036" y="86808"/>
                </a:lnTo>
                <a:lnTo>
                  <a:pt x="390144" y="89386"/>
                </a:lnTo>
                <a:lnTo>
                  <a:pt x="390144" y="31241"/>
                </a:lnTo>
                <a:lnTo>
                  <a:pt x="392430" y="25145"/>
                </a:lnTo>
                <a:lnTo>
                  <a:pt x="398526" y="20573"/>
                </a:lnTo>
                <a:lnTo>
                  <a:pt x="403859" y="16763"/>
                </a:lnTo>
                <a:lnTo>
                  <a:pt x="411480" y="14477"/>
                </a:lnTo>
                <a:lnTo>
                  <a:pt x="428220" y="14583"/>
                </a:lnTo>
                <a:lnTo>
                  <a:pt x="432816" y="15239"/>
                </a:lnTo>
                <a:lnTo>
                  <a:pt x="441959" y="18287"/>
                </a:lnTo>
                <a:lnTo>
                  <a:pt x="446531" y="21335"/>
                </a:lnTo>
                <a:lnTo>
                  <a:pt x="449580" y="25145"/>
                </a:lnTo>
                <a:lnTo>
                  <a:pt x="453390" y="29717"/>
                </a:lnTo>
                <a:lnTo>
                  <a:pt x="456438" y="35051"/>
                </a:lnTo>
                <a:lnTo>
                  <a:pt x="459485" y="42671"/>
                </a:lnTo>
                <a:lnTo>
                  <a:pt x="477012" y="42671"/>
                </a:lnTo>
                <a:close/>
              </a:path>
              <a:path w="479425" h="177800">
                <a:moveTo>
                  <a:pt x="479297" y="135635"/>
                </a:moveTo>
                <a:lnTo>
                  <a:pt x="479297" y="118109"/>
                </a:lnTo>
                <a:lnTo>
                  <a:pt x="477012" y="111251"/>
                </a:lnTo>
                <a:lnTo>
                  <a:pt x="445484" y="82486"/>
                </a:lnTo>
                <a:lnTo>
                  <a:pt x="420576" y="71270"/>
                </a:lnTo>
                <a:lnTo>
                  <a:pt x="413575" y="68008"/>
                </a:lnTo>
                <a:lnTo>
                  <a:pt x="393191" y="52577"/>
                </a:lnTo>
                <a:lnTo>
                  <a:pt x="390905" y="49529"/>
                </a:lnTo>
                <a:lnTo>
                  <a:pt x="390144" y="44957"/>
                </a:lnTo>
                <a:lnTo>
                  <a:pt x="390144" y="89386"/>
                </a:lnTo>
                <a:lnTo>
                  <a:pt x="391382" y="90011"/>
                </a:lnTo>
                <a:lnTo>
                  <a:pt x="398526" y="93393"/>
                </a:lnTo>
                <a:lnTo>
                  <a:pt x="406145" y="96773"/>
                </a:lnTo>
                <a:lnTo>
                  <a:pt x="415028" y="100619"/>
                </a:lnTo>
                <a:lnTo>
                  <a:pt x="422338" y="104108"/>
                </a:lnTo>
                <a:lnTo>
                  <a:pt x="448056" y="128777"/>
                </a:lnTo>
                <a:lnTo>
                  <a:pt x="448056" y="172635"/>
                </a:lnTo>
                <a:lnTo>
                  <a:pt x="454152" y="169925"/>
                </a:lnTo>
                <a:lnTo>
                  <a:pt x="460247" y="165353"/>
                </a:lnTo>
                <a:lnTo>
                  <a:pt x="466344" y="161543"/>
                </a:lnTo>
                <a:lnTo>
                  <a:pt x="470916" y="156209"/>
                </a:lnTo>
                <a:lnTo>
                  <a:pt x="473963" y="150113"/>
                </a:lnTo>
                <a:lnTo>
                  <a:pt x="477012" y="143255"/>
                </a:lnTo>
                <a:lnTo>
                  <a:pt x="479297" y="1356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520438" y="4175252"/>
            <a:ext cx="246379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33045" algn="l"/>
              </a:tabLst>
            </a:pPr>
            <a:r>
              <a:rPr dirty="0" u="dbl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389117" y="4175252"/>
            <a:ext cx="246379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33045" algn="l"/>
              </a:tabLst>
            </a:pP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08673" y="4175252"/>
            <a:ext cx="246379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33045" algn="l"/>
              </a:tabLst>
            </a:pP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847338" y="4416552"/>
            <a:ext cx="182117" cy="1790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050029" y="4549902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187190" y="4417314"/>
            <a:ext cx="202692" cy="1775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907279" y="4343400"/>
            <a:ext cx="150113" cy="2484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092446" y="4417314"/>
            <a:ext cx="184404" cy="1775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31764" y="4417314"/>
            <a:ext cx="270509" cy="2529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93714" y="4416552"/>
            <a:ext cx="182117" cy="1790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421373" y="444969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77228" y="4417314"/>
            <a:ext cx="391160" cy="253365"/>
          </a:xfrm>
          <a:custGeom>
            <a:avLst/>
            <a:gdLst/>
            <a:ahLst/>
            <a:cxnLst/>
            <a:rect l="l" t="t" r="r" b="b"/>
            <a:pathLst>
              <a:path w="391159" h="253364">
                <a:moveTo>
                  <a:pt x="80009" y="116581"/>
                </a:moveTo>
                <a:lnTo>
                  <a:pt x="80009" y="92963"/>
                </a:lnTo>
                <a:lnTo>
                  <a:pt x="71878" y="103227"/>
                </a:lnTo>
                <a:lnTo>
                  <a:pt x="64674" y="112204"/>
                </a:lnTo>
                <a:lnTo>
                  <a:pt x="58388" y="119850"/>
                </a:lnTo>
                <a:lnTo>
                  <a:pt x="53339" y="125729"/>
                </a:lnTo>
                <a:lnTo>
                  <a:pt x="47243" y="133349"/>
                </a:lnTo>
                <a:lnTo>
                  <a:pt x="42671" y="138683"/>
                </a:lnTo>
                <a:lnTo>
                  <a:pt x="38861" y="141731"/>
                </a:lnTo>
                <a:lnTo>
                  <a:pt x="35813" y="145541"/>
                </a:lnTo>
                <a:lnTo>
                  <a:pt x="32765" y="147827"/>
                </a:lnTo>
                <a:lnTo>
                  <a:pt x="31241" y="148589"/>
                </a:lnTo>
                <a:lnTo>
                  <a:pt x="28955" y="149351"/>
                </a:lnTo>
                <a:lnTo>
                  <a:pt x="27431" y="150113"/>
                </a:lnTo>
                <a:lnTo>
                  <a:pt x="22097" y="150113"/>
                </a:lnTo>
                <a:lnTo>
                  <a:pt x="20573" y="147065"/>
                </a:lnTo>
                <a:lnTo>
                  <a:pt x="19811" y="142493"/>
                </a:lnTo>
                <a:lnTo>
                  <a:pt x="6857" y="142493"/>
                </a:lnTo>
                <a:lnTo>
                  <a:pt x="0" y="175259"/>
                </a:lnTo>
                <a:lnTo>
                  <a:pt x="3047" y="176783"/>
                </a:lnTo>
                <a:lnTo>
                  <a:pt x="6857" y="177418"/>
                </a:lnTo>
                <a:lnTo>
                  <a:pt x="20573" y="177437"/>
                </a:lnTo>
                <a:lnTo>
                  <a:pt x="25145" y="176783"/>
                </a:lnTo>
                <a:lnTo>
                  <a:pt x="28193" y="175259"/>
                </a:lnTo>
                <a:lnTo>
                  <a:pt x="32003" y="173735"/>
                </a:lnTo>
                <a:lnTo>
                  <a:pt x="36575" y="170687"/>
                </a:lnTo>
                <a:lnTo>
                  <a:pt x="49529" y="157733"/>
                </a:lnTo>
                <a:lnTo>
                  <a:pt x="55625" y="150113"/>
                </a:lnTo>
                <a:lnTo>
                  <a:pt x="74806" y="123860"/>
                </a:lnTo>
                <a:lnTo>
                  <a:pt x="80009" y="116581"/>
                </a:lnTo>
                <a:close/>
              </a:path>
              <a:path w="391159" h="253364">
                <a:moveTo>
                  <a:pt x="184403" y="1523"/>
                </a:moveTo>
                <a:lnTo>
                  <a:pt x="181355" y="761"/>
                </a:lnTo>
                <a:lnTo>
                  <a:pt x="177545" y="126"/>
                </a:lnTo>
                <a:lnTo>
                  <a:pt x="164591" y="0"/>
                </a:lnTo>
                <a:lnTo>
                  <a:pt x="160019" y="761"/>
                </a:lnTo>
                <a:lnTo>
                  <a:pt x="129539" y="26669"/>
                </a:lnTo>
                <a:lnTo>
                  <a:pt x="124408" y="33123"/>
                </a:lnTo>
                <a:lnTo>
                  <a:pt x="118205" y="41147"/>
                </a:lnTo>
                <a:lnTo>
                  <a:pt x="111001" y="50887"/>
                </a:lnTo>
                <a:lnTo>
                  <a:pt x="102869" y="62483"/>
                </a:lnTo>
                <a:lnTo>
                  <a:pt x="101345" y="62483"/>
                </a:lnTo>
                <a:lnTo>
                  <a:pt x="99821" y="54863"/>
                </a:lnTo>
                <a:lnTo>
                  <a:pt x="99059" y="47243"/>
                </a:lnTo>
                <a:lnTo>
                  <a:pt x="96011" y="33527"/>
                </a:lnTo>
                <a:lnTo>
                  <a:pt x="75437" y="761"/>
                </a:lnTo>
                <a:lnTo>
                  <a:pt x="72389" y="0"/>
                </a:lnTo>
                <a:lnTo>
                  <a:pt x="64769" y="46"/>
                </a:lnTo>
                <a:lnTo>
                  <a:pt x="30003" y="18478"/>
                </a:lnTo>
                <a:lnTo>
                  <a:pt x="19049" y="32765"/>
                </a:lnTo>
                <a:lnTo>
                  <a:pt x="30479" y="41147"/>
                </a:lnTo>
                <a:lnTo>
                  <a:pt x="34289" y="35051"/>
                </a:lnTo>
                <a:lnTo>
                  <a:pt x="38099" y="30479"/>
                </a:lnTo>
                <a:lnTo>
                  <a:pt x="40385" y="27431"/>
                </a:lnTo>
                <a:lnTo>
                  <a:pt x="44957" y="22859"/>
                </a:lnTo>
                <a:lnTo>
                  <a:pt x="46481" y="22097"/>
                </a:lnTo>
                <a:lnTo>
                  <a:pt x="48767" y="20573"/>
                </a:lnTo>
                <a:lnTo>
                  <a:pt x="57911" y="20573"/>
                </a:lnTo>
                <a:lnTo>
                  <a:pt x="59435" y="21335"/>
                </a:lnTo>
                <a:lnTo>
                  <a:pt x="62483" y="24383"/>
                </a:lnTo>
                <a:lnTo>
                  <a:pt x="63245" y="26669"/>
                </a:lnTo>
                <a:lnTo>
                  <a:pt x="64769" y="28955"/>
                </a:lnTo>
                <a:lnTo>
                  <a:pt x="66293" y="33527"/>
                </a:lnTo>
                <a:lnTo>
                  <a:pt x="70865" y="48767"/>
                </a:lnTo>
                <a:lnTo>
                  <a:pt x="72389" y="57149"/>
                </a:lnTo>
                <a:lnTo>
                  <a:pt x="74675" y="65531"/>
                </a:lnTo>
                <a:lnTo>
                  <a:pt x="75938" y="72389"/>
                </a:lnTo>
                <a:lnTo>
                  <a:pt x="78747" y="86105"/>
                </a:lnTo>
                <a:lnTo>
                  <a:pt x="80009" y="92963"/>
                </a:lnTo>
                <a:lnTo>
                  <a:pt x="80009" y="116581"/>
                </a:lnTo>
                <a:lnTo>
                  <a:pt x="83819" y="111251"/>
                </a:lnTo>
                <a:lnTo>
                  <a:pt x="85343" y="111251"/>
                </a:lnTo>
                <a:lnTo>
                  <a:pt x="94487" y="155447"/>
                </a:lnTo>
                <a:lnTo>
                  <a:pt x="106679" y="173583"/>
                </a:lnTo>
                <a:lnTo>
                  <a:pt x="106679" y="80771"/>
                </a:lnTo>
                <a:lnTo>
                  <a:pt x="118871" y="65531"/>
                </a:lnTo>
                <a:lnTo>
                  <a:pt x="128015" y="54863"/>
                </a:lnTo>
                <a:lnTo>
                  <a:pt x="131825" y="49529"/>
                </a:lnTo>
                <a:lnTo>
                  <a:pt x="136397" y="44957"/>
                </a:lnTo>
                <a:lnTo>
                  <a:pt x="140207" y="40385"/>
                </a:lnTo>
                <a:lnTo>
                  <a:pt x="143255" y="37337"/>
                </a:lnTo>
                <a:lnTo>
                  <a:pt x="146303" y="33527"/>
                </a:lnTo>
                <a:lnTo>
                  <a:pt x="149351" y="31241"/>
                </a:lnTo>
                <a:lnTo>
                  <a:pt x="150875" y="29717"/>
                </a:lnTo>
                <a:lnTo>
                  <a:pt x="155447" y="27431"/>
                </a:lnTo>
                <a:lnTo>
                  <a:pt x="162305" y="27431"/>
                </a:lnTo>
                <a:lnTo>
                  <a:pt x="164591" y="29717"/>
                </a:lnTo>
                <a:lnTo>
                  <a:pt x="165353" y="35051"/>
                </a:lnTo>
                <a:lnTo>
                  <a:pt x="177545" y="35051"/>
                </a:lnTo>
                <a:lnTo>
                  <a:pt x="184403" y="1523"/>
                </a:lnTo>
                <a:close/>
              </a:path>
              <a:path w="391159" h="253364">
                <a:moveTo>
                  <a:pt x="169163" y="144017"/>
                </a:moveTo>
                <a:lnTo>
                  <a:pt x="156971" y="136397"/>
                </a:lnTo>
                <a:lnTo>
                  <a:pt x="151590" y="144835"/>
                </a:lnTo>
                <a:lnTo>
                  <a:pt x="147065" y="150113"/>
                </a:lnTo>
                <a:lnTo>
                  <a:pt x="144017" y="153161"/>
                </a:lnTo>
                <a:lnTo>
                  <a:pt x="140969" y="155447"/>
                </a:lnTo>
                <a:lnTo>
                  <a:pt x="137921" y="156971"/>
                </a:lnTo>
                <a:lnTo>
                  <a:pt x="132587" y="156971"/>
                </a:lnTo>
                <a:lnTo>
                  <a:pt x="128015" y="154685"/>
                </a:lnTo>
                <a:lnTo>
                  <a:pt x="124205" y="150875"/>
                </a:lnTo>
                <a:lnTo>
                  <a:pt x="123443" y="148589"/>
                </a:lnTo>
                <a:lnTo>
                  <a:pt x="121919" y="144779"/>
                </a:lnTo>
                <a:lnTo>
                  <a:pt x="121157" y="141731"/>
                </a:lnTo>
                <a:lnTo>
                  <a:pt x="119633" y="137159"/>
                </a:lnTo>
                <a:lnTo>
                  <a:pt x="116585" y="126491"/>
                </a:lnTo>
                <a:lnTo>
                  <a:pt x="115061" y="118871"/>
                </a:lnTo>
                <a:lnTo>
                  <a:pt x="112775" y="110489"/>
                </a:lnTo>
                <a:lnTo>
                  <a:pt x="111502" y="103917"/>
                </a:lnTo>
                <a:lnTo>
                  <a:pt x="106679" y="80771"/>
                </a:lnTo>
                <a:lnTo>
                  <a:pt x="106679" y="173583"/>
                </a:lnTo>
                <a:lnTo>
                  <a:pt x="116585" y="177545"/>
                </a:lnTo>
                <a:lnTo>
                  <a:pt x="157162" y="159543"/>
                </a:lnTo>
                <a:lnTo>
                  <a:pt x="163020" y="152459"/>
                </a:lnTo>
                <a:lnTo>
                  <a:pt x="169163" y="144017"/>
                </a:lnTo>
                <a:close/>
              </a:path>
              <a:path w="391159" h="253364">
                <a:moveTo>
                  <a:pt x="278129" y="204360"/>
                </a:moveTo>
                <a:lnTo>
                  <a:pt x="278129" y="174497"/>
                </a:lnTo>
                <a:lnTo>
                  <a:pt x="268831" y="186797"/>
                </a:lnTo>
                <a:lnTo>
                  <a:pt x="260318" y="197453"/>
                </a:lnTo>
                <a:lnTo>
                  <a:pt x="232314" y="223742"/>
                </a:lnTo>
                <a:lnTo>
                  <a:pt x="215645" y="227075"/>
                </a:lnTo>
                <a:lnTo>
                  <a:pt x="213359" y="223265"/>
                </a:lnTo>
                <a:lnTo>
                  <a:pt x="213359" y="215645"/>
                </a:lnTo>
                <a:lnTo>
                  <a:pt x="198881" y="215645"/>
                </a:lnTo>
                <a:lnTo>
                  <a:pt x="191261" y="249935"/>
                </a:lnTo>
                <a:lnTo>
                  <a:pt x="195833" y="251459"/>
                </a:lnTo>
                <a:lnTo>
                  <a:pt x="198881" y="252221"/>
                </a:lnTo>
                <a:lnTo>
                  <a:pt x="202691" y="252221"/>
                </a:lnTo>
                <a:lnTo>
                  <a:pt x="204977" y="252983"/>
                </a:lnTo>
                <a:lnTo>
                  <a:pt x="214883" y="252983"/>
                </a:lnTo>
                <a:lnTo>
                  <a:pt x="221741" y="251459"/>
                </a:lnTo>
                <a:lnTo>
                  <a:pt x="263913" y="221218"/>
                </a:lnTo>
                <a:lnTo>
                  <a:pt x="275117" y="208171"/>
                </a:lnTo>
                <a:lnTo>
                  <a:pt x="278129" y="204360"/>
                </a:lnTo>
                <a:close/>
              </a:path>
              <a:path w="391159" h="253364">
                <a:moveTo>
                  <a:pt x="352805" y="92790"/>
                </a:moveTo>
                <a:lnTo>
                  <a:pt x="352805" y="26669"/>
                </a:lnTo>
                <a:lnTo>
                  <a:pt x="352401" y="32801"/>
                </a:lnTo>
                <a:lnTo>
                  <a:pt x="351281" y="39719"/>
                </a:lnTo>
                <a:lnTo>
                  <a:pt x="335684" y="85951"/>
                </a:lnTo>
                <a:lnTo>
                  <a:pt x="316229" y="121634"/>
                </a:lnTo>
                <a:lnTo>
                  <a:pt x="300227" y="146303"/>
                </a:lnTo>
                <a:lnTo>
                  <a:pt x="298942" y="135171"/>
                </a:lnTo>
                <a:lnTo>
                  <a:pt x="297370" y="123539"/>
                </a:lnTo>
                <a:lnTo>
                  <a:pt x="295513" y="111478"/>
                </a:lnTo>
                <a:lnTo>
                  <a:pt x="293369" y="99059"/>
                </a:lnTo>
                <a:lnTo>
                  <a:pt x="291524" y="86189"/>
                </a:lnTo>
                <a:lnTo>
                  <a:pt x="289464" y="73818"/>
                </a:lnTo>
                <a:lnTo>
                  <a:pt x="287262" y="61876"/>
                </a:lnTo>
                <a:lnTo>
                  <a:pt x="284987" y="50291"/>
                </a:lnTo>
                <a:lnTo>
                  <a:pt x="283463" y="41147"/>
                </a:lnTo>
                <a:lnTo>
                  <a:pt x="266699" y="4571"/>
                </a:lnTo>
                <a:lnTo>
                  <a:pt x="264413" y="2285"/>
                </a:lnTo>
                <a:lnTo>
                  <a:pt x="262127" y="1523"/>
                </a:lnTo>
                <a:lnTo>
                  <a:pt x="258317" y="0"/>
                </a:lnTo>
                <a:lnTo>
                  <a:pt x="240791" y="0"/>
                </a:lnTo>
                <a:lnTo>
                  <a:pt x="232409" y="2285"/>
                </a:lnTo>
                <a:lnTo>
                  <a:pt x="225551" y="7619"/>
                </a:lnTo>
                <a:lnTo>
                  <a:pt x="219825" y="11763"/>
                </a:lnTo>
                <a:lnTo>
                  <a:pt x="214026" y="17335"/>
                </a:lnTo>
                <a:lnTo>
                  <a:pt x="208085" y="24336"/>
                </a:lnTo>
                <a:lnTo>
                  <a:pt x="201929" y="32765"/>
                </a:lnTo>
                <a:lnTo>
                  <a:pt x="214121" y="41147"/>
                </a:lnTo>
                <a:lnTo>
                  <a:pt x="218693" y="33527"/>
                </a:lnTo>
                <a:lnTo>
                  <a:pt x="223265" y="28193"/>
                </a:lnTo>
                <a:lnTo>
                  <a:pt x="229361" y="22097"/>
                </a:lnTo>
                <a:lnTo>
                  <a:pt x="233171" y="20573"/>
                </a:lnTo>
                <a:lnTo>
                  <a:pt x="239267" y="20573"/>
                </a:lnTo>
                <a:lnTo>
                  <a:pt x="241553" y="21335"/>
                </a:lnTo>
                <a:lnTo>
                  <a:pt x="243077" y="22859"/>
                </a:lnTo>
                <a:lnTo>
                  <a:pt x="246125" y="25145"/>
                </a:lnTo>
                <a:lnTo>
                  <a:pt x="259389" y="77354"/>
                </a:lnTo>
                <a:lnTo>
                  <a:pt x="278129" y="174497"/>
                </a:lnTo>
                <a:lnTo>
                  <a:pt x="278129" y="204360"/>
                </a:lnTo>
                <a:lnTo>
                  <a:pt x="287393" y="192643"/>
                </a:lnTo>
                <a:lnTo>
                  <a:pt x="300989" y="174497"/>
                </a:lnTo>
                <a:lnTo>
                  <a:pt x="315420" y="153912"/>
                </a:lnTo>
                <a:lnTo>
                  <a:pt x="328993" y="133254"/>
                </a:lnTo>
                <a:lnTo>
                  <a:pt x="341709" y="112454"/>
                </a:lnTo>
                <a:lnTo>
                  <a:pt x="352805" y="92790"/>
                </a:lnTo>
                <a:close/>
              </a:path>
              <a:path w="391159" h="253364">
                <a:moveTo>
                  <a:pt x="390905" y="11429"/>
                </a:moveTo>
                <a:lnTo>
                  <a:pt x="385571" y="3047"/>
                </a:lnTo>
                <a:lnTo>
                  <a:pt x="338327" y="3047"/>
                </a:lnTo>
                <a:lnTo>
                  <a:pt x="336803" y="12191"/>
                </a:lnTo>
                <a:lnTo>
                  <a:pt x="342899" y="12191"/>
                </a:lnTo>
                <a:lnTo>
                  <a:pt x="346709" y="13715"/>
                </a:lnTo>
                <a:lnTo>
                  <a:pt x="348995" y="15239"/>
                </a:lnTo>
                <a:lnTo>
                  <a:pt x="351281" y="17525"/>
                </a:lnTo>
                <a:lnTo>
                  <a:pt x="352805" y="21335"/>
                </a:lnTo>
                <a:lnTo>
                  <a:pt x="352805" y="92790"/>
                </a:lnTo>
                <a:lnTo>
                  <a:pt x="353567" y="91439"/>
                </a:lnTo>
                <a:lnTo>
                  <a:pt x="364867" y="70580"/>
                </a:lnTo>
                <a:lnTo>
                  <a:pt x="374808" y="50291"/>
                </a:lnTo>
                <a:lnTo>
                  <a:pt x="383464" y="30575"/>
                </a:lnTo>
                <a:lnTo>
                  <a:pt x="390905" y="11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056626" y="4084446"/>
            <a:ext cx="161544" cy="2421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47888" y="4160520"/>
            <a:ext cx="166116" cy="1630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045957" y="4582795"/>
            <a:ext cx="161544" cy="2421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237981" y="4655820"/>
            <a:ext cx="186690" cy="1691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026907" y="446189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 h="0">
                <a:moveTo>
                  <a:pt x="0" y="0"/>
                </a:moveTo>
                <a:lnTo>
                  <a:pt x="412242" y="0"/>
                </a:lnTo>
              </a:path>
            </a:pathLst>
          </a:custGeom>
          <a:ln w="29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63228" y="4084446"/>
            <a:ext cx="161544" cy="2421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254490" y="4160520"/>
            <a:ext cx="166116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45702" y="4582795"/>
            <a:ext cx="161544" cy="2421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236202" y="4655820"/>
            <a:ext cx="199644" cy="230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026652" y="4461890"/>
            <a:ext cx="426084" cy="0"/>
          </a:xfrm>
          <a:custGeom>
            <a:avLst/>
            <a:gdLst/>
            <a:ahLst/>
            <a:cxnLst/>
            <a:rect l="l" t="t" r="r" b="b"/>
            <a:pathLst>
              <a:path w="426084" h="0">
                <a:moveTo>
                  <a:pt x="0" y="0"/>
                </a:moveTo>
                <a:lnTo>
                  <a:pt x="425957" y="0"/>
                </a:lnTo>
              </a:path>
            </a:pathLst>
          </a:custGeom>
          <a:ln w="29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166862" y="4211065"/>
            <a:ext cx="266573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81125" algn="l"/>
                <a:tab pos="2284730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，求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．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87446" y="5182633"/>
            <a:ext cx="108712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>
                <a:solidFill>
                  <a:srgbClr val="FFFF00"/>
                </a:solidFill>
                <a:latin typeface="微软雅黑"/>
                <a:cs typeface="微软雅黑"/>
              </a:rPr>
              <a:t>例</a:t>
            </a: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3</a:t>
            </a:r>
            <a:r>
              <a:rPr dirty="0" sz="2900" spc="-80">
                <a:solidFill>
                  <a:srgbClr val="FFFF00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设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320790" y="530504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226295" y="5448680"/>
            <a:ext cx="367030" cy="0"/>
          </a:xfrm>
          <a:custGeom>
            <a:avLst/>
            <a:gdLst/>
            <a:ahLst/>
            <a:cxnLst/>
            <a:rect l="l" t="t" r="r" b="b"/>
            <a:pathLst>
              <a:path w="367029" h="0">
                <a:moveTo>
                  <a:pt x="0" y="0"/>
                </a:moveTo>
                <a:lnTo>
                  <a:pt x="366522" y="0"/>
                </a:lnTo>
              </a:path>
            </a:pathLst>
          </a:custGeom>
          <a:ln w="2667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180319" y="5448680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714" y="0"/>
                </a:lnTo>
              </a:path>
            </a:pathLst>
          </a:custGeom>
          <a:ln w="2667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5168924" y="5182633"/>
            <a:ext cx="5898515" cy="657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2845"/>
              </a:lnSpc>
              <a:spcBef>
                <a:spcPts val="95"/>
              </a:spcBef>
              <a:tabLst>
                <a:tab pos="136842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，其中	为可微函数，求</a:t>
            </a:r>
            <a:r>
              <a:rPr dirty="0" sz="2900" spc="8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44685" sz="3450" spc="1012" i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baseline="44685" sz="3450" spc="1889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2900" spc="11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44685" sz="3450" spc="1012" i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baseline="44685" sz="3450" spc="172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．</a:t>
            </a:r>
            <a:endParaRPr sz="2900">
              <a:latin typeface="微软雅黑"/>
              <a:cs typeface="微软雅黑"/>
            </a:endParaRPr>
          </a:p>
          <a:p>
            <a:pPr algn="r" marR="507365">
              <a:lnSpc>
                <a:spcPts val="2125"/>
              </a:lnSpc>
              <a:tabLst>
                <a:tab pos="953769" algn="l"/>
              </a:tabLst>
            </a:pPr>
            <a:r>
              <a:rPr dirty="0" sz="2300" spc="175" i="1">
                <a:solidFill>
                  <a:srgbClr val="FFFFFF"/>
                </a:solidFill>
                <a:latin typeface="Cambria"/>
                <a:cs typeface="Cambria"/>
              </a:rPr>
              <a:t>aX</a:t>
            </a:r>
            <a:r>
              <a:rPr dirty="0" sz="2300" spc="175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300" spc="325" i="1">
                <a:solidFill>
                  <a:srgbClr val="FFFFFF"/>
                </a:solidFill>
                <a:latin typeface="Cambria"/>
                <a:cs typeface="Cambria"/>
              </a:rPr>
              <a:t>ay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344673" y="5366765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654045" y="539610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654045" y="547001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001517" y="5279897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310128" y="4964429"/>
            <a:ext cx="1914144" cy="93802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110" y="1153160"/>
            <a:ext cx="1823085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FFFF00"/>
                </a:solidFill>
              </a:rPr>
              <a:t>例</a:t>
            </a:r>
            <a:r>
              <a:rPr dirty="0" spc="-5">
                <a:solidFill>
                  <a:srgbClr val="FFFF00"/>
                </a:solidFill>
              </a:rPr>
              <a:t>4</a:t>
            </a:r>
            <a:r>
              <a:rPr dirty="0" spc="-70">
                <a:solidFill>
                  <a:srgbClr val="FFFF00"/>
                </a:solidFill>
              </a:rPr>
              <a:t> </a:t>
            </a:r>
            <a:r>
              <a:rPr dirty="0" spc="-5"/>
              <a:t>设函数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566154" y="127558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15328" y="1274063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9533" y="1359408"/>
            <a:ext cx="202691" cy="177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62038" y="1258061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52393" y="1153160"/>
            <a:ext cx="481393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5610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，其中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为可微函数，证明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3135" y="1356360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01746" y="138569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01746" y="145961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57600" y="1353311"/>
            <a:ext cx="391160" cy="253365"/>
          </a:xfrm>
          <a:custGeom>
            <a:avLst/>
            <a:gdLst/>
            <a:ahLst/>
            <a:cxnLst/>
            <a:rect l="l" t="t" r="r" b="b"/>
            <a:pathLst>
              <a:path w="391160" h="253365">
                <a:moveTo>
                  <a:pt x="80010" y="116581"/>
                </a:moveTo>
                <a:lnTo>
                  <a:pt x="80010" y="92963"/>
                </a:lnTo>
                <a:lnTo>
                  <a:pt x="71878" y="103227"/>
                </a:lnTo>
                <a:lnTo>
                  <a:pt x="64674" y="112204"/>
                </a:lnTo>
                <a:lnTo>
                  <a:pt x="58388" y="119850"/>
                </a:lnTo>
                <a:lnTo>
                  <a:pt x="53340" y="125729"/>
                </a:lnTo>
                <a:lnTo>
                  <a:pt x="47244" y="133349"/>
                </a:lnTo>
                <a:lnTo>
                  <a:pt x="42672" y="138683"/>
                </a:lnTo>
                <a:lnTo>
                  <a:pt x="38862" y="141731"/>
                </a:lnTo>
                <a:lnTo>
                  <a:pt x="35814" y="145541"/>
                </a:lnTo>
                <a:lnTo>
                  <a:pt x="32766" y="147827"/>
                </a:lnTo>
                <a:lnTo>
                  <a:pt x="31242" y="148589"/>
                </a:lnTo>
                <a:lnTo>
                  <a:pt x="28956" y="149351"/>
                </a:lnTo>
                <a:lnTo>
                  <a:pt x="27432" y="150113"/>
                </a:lnTo>
                <a:lnTo>
                  <a:pt x="22098" y="150113"/>
                </a:lnTo>
                <a:lnTo>
                  <a:pt x="20574" y="147065"/>
                </a:lnTo>
                <a:lnTo>
                  <a:pt x="19812" y="142493"/>
                </a:lnTo>
                <a:lnTo>
                  <a:pt x="6858" y="142493"/>
                </a:lnTo>
                <a:lnTo>
                  <a:pt x="0" y="175259"/>
                </a:lnTo>
                <a:lnTo>
                  <a:pt x="3048" y="176783"/>
                </a:lnTo>
                <a:lnTo>
                  <a:pt x="6858" y="177418"/>
                </a:lnTo>
                <a:lnTo>
                  <a:pt x="20574" y="177437"/>
                </a:lnTo>
                <a:lnTo>
                  <a:pt x="25146" y="176783"/>
                </a:lnTo>
                <a:lnTo>
                  <a:pt x="28194" y="175259"/>
                </a:lnTo>
                <a:lnTo>
                  <a:pt x="32004" y="173735"/>
                </a:lnTo>
                <a:lnTo>
                  <a:pt x="36576" y="170687"/>
                </a:lnTo>
                <a:lnTo>
                  <a:pt x="49530" y="157733"/>
                </a:lnTo>
                <a:lnTo>
                  <a:pt x="55626" y="150113"/>
                </a:lnTo>
                <a:lnTo>
                  <a:pt x="74806" y="123860"/>
                </a:lnTo>
                <a:lnTo>
                  <a:pt x="80010" y="116581"/>
                </a:lnTo>
                <a:close/>
              </a:path>
              <a:path w="391160" h="253365">
                <a:moveTo>
                  <a:pt x="184404" y="1523"/>
                </a:moveTo>
                <a:lnTo>
                  <a:pt x="181356" y="761"/>
                </a:lnTo>
                <a:lnTo>
                  <a:pt x="177546" y="126"/>
                </a:lnTo>
                <a:lnTo>
                  <a:pt x="164592" y="0"/>
                </a:lnTo>
                <a:lnTo>
                  <a:pt x="160020" y="761"/>
                </a:lnTo>
                <a:lnTo>
                  <a:pt x="129540" y="26669"/>
                </a:lnTo>
                <a:lnTo>
                  <a:pt x="124408" y="33123"/>
                </a:lnTo>
                <a:lnTo>
                  <a:pt x="118205" y="41147"/>
                </a:lnTo>
                <a:lnTo>
                  <a:pt x="111001" y="50887"/>
                </a:lnTo>
                <a:lnTo>
                  <a:pt x="102870" y="62483"/>
                </a:lnTo>
                <a:lnTo>
                  <a:pt x="101346" y="62483"/>
                </a:lnTo>
                <a:lnTo>
                  <a:pt x="99822" y="54863"/>
                </a:lnTo>
                <a:lnTo>
                  <a:pt x="99060" y="47243"/>
                </a:lnTo>
                <a:lnTo>
                  <a:pt x="96012" y="33527"/>
                </a:lnTo>
                <a:lnTo>
                  <a:pt x="75438" y="761"/>
                </a:lnTo>
                <a:lnTo>
                  <a:pt x="72390" y="0"/>
                </a:lnTo>
                <a:lnTo>
                  <a:pt x="64770" y="46"/>
                </a:lnTo>
                <a:lnTo>
                  <a:pt x="30003" y="18478"/>
                </a:lnTo>
                <a:lnTo>
                  <a:pt x="19050" y="32765"/>
                </a:lnTo>
                <a:lnTo>
                  <a:pt x="30480" y="41147"/>
                </a:lnTo>
                <a:lnTo>
                  <a:pt x="34290" y="35051"/>
                </a:lnTo>
                <a:lnTo>
                  <a:pt x="38100" y="30479"/>
                </a:lnTo>
                <a:lnTo>
                  <a:pt x="40386" y="27431"/>
                </a:lnTo>
                <a:lnTo>
                  <a:pt x="44958" y="22859"/>
                </a:lnTo>
                <a:lnTo>
                  <a:pt x="46482" y="22097"/>
                </a:lnTo>
                <a:lnTo>
                  <a:pt x="48768" y="20573"/>
                </a:lnTo>
                <a:lnTo>
                  <a:pt x="57912" y="20573"/>
                </a:lnTo>
                <a:lnTo>
                  <a:pt x="59436" y="21335"/>
                </a:lnTo>
                <a:lnTo>
                  <a:pt x="62484" y="24383"/>
                </a:lnTo>
                <a:lnTo>
                  <a:pt x="63246" y="26669"/>
                </a:lnTo>
                <a:lnTo>
                  <a:pt x="64770" y="28955"/>
                </a:lnTo>
                <a:lnTo>
                  <a:pt x="66294" y="33527"/>
                </a:lnTo>
                <a:lnTo>
                  <a:pt x="70866" y="48767"/>
                </a:lnTo>
                <a:lnTo>
                  <a:pt x="72390" y="57149"/>
                </a:lnTo>
                <a:lnTo>
                  <a:pt x="74676" y="65531"/>
                </a:lnTo>
                <a:lnTo>
                  <a:pt x="75938" y="72389"/>
                </a:lnTo>
                <a:lnTo>
                  <a:pt x="78747" y="86105"/>
                </a:lnTo>
                <a:lnTo>
                  <a:pt x="80010" y="92963"/>
                </a:lnTo>
                <a:lnTo>
                  <a:pt x="80010" y="116581"/>
                </a:lnTo>
                <a:lnTo>
                  <a:pt x="83820" y="111251"/>
                </a:lnTo>
                <a:lnTo>
                  <a:pt x="85344" y="111251"/>
                </a:lnTo>
                <a:lnTo>
                  <a:pt x="94488" y="155447"/>
                </a:lnTo>
                <a:lnTo>
                  <a:pt x="106680" y="173583"/>
                </a:lnTo>
                <a:lnTo>
                  <a:pt x="106680" y="80771"/>
                </a:lnTo>
                <a:lnTo>
                  <a:pt x="118872" y="65531"/>
                </a:lnTo>
                <a:lnTo>
                  <a:pt x="128016" y="54863"/>
                </a:lnTo>
                <a:lnTo>
                  <a:pt x="131826" y="49529"/>
                </a:lnTo>
                <a:lnTo>
                  <a:pt x="136398" y="44957"/>
                </a:lnTo>
                <a:lnTo>
                  <a:pt x="140208" y="40385"/>
                </a:lnTo>
                <a:lnTo>
                  <a:pt x="143256" y="37337"/>
                </a:lnTo>
                <a:lnTo>
                  <a:pt x="146304" y="33527"/>
                </a:lnTo>
                <a:lnTo>
                  <a:pt x="149352" y="31241"/>
                </a:lnTo>
                <a:lnTo>
                  <a:pt x="150876" y="29717"/>
                </a:lnTo>
                <a:lnTo>
                  <a:pt x="155448" y="27431"/>
                </a:lnTo>
                <a:lnTo>
                  <a:pt x="162306" y="27431"/>
                </a:lnTo>
                <a:lnTo>
                  <a:pt x="164592" y="29717"/>
                </a:lnTo>
                <a:lnTo>
                  <a:pt x="165354" y="35051"/>
                </a:lnTo>
                <a:lnTo>
                  <a:pt x="177546" y="35051"/>
                </a:lnTo>
                <a:lnTo>
                  <a:pt x="184404" y="1523"/>
                </a:lnTo>
                <a:close/>
              </a:path>
              <a:path w="391160" h="253365">
                <a:moveTo>
                  <a:pt x="169164" y="144017"/>
                </a:moveTo>
                <a:lnTo>
                  <a:pt x="156972" y="136397"/>
                </a:lnTo>
                <a:lnTo>
                  <a:pt x="151590" y="144835"/>
                </a:lnTo>
                <a:lnTo>
                  <a:pt x="147066" y="150113"/>
                </a:lnTo>
                <a:lnTo>
                  <a:pt x="144018" y="153161"/>
                </a:lnTo>
                <a:lnTo>
                  <a:pt x="140970" y="155447"/>
                </a:lnTo>
                <a:lnTo>
                  <a:pt x="137922" y="156971"/>
                </a:lnTo>
                <a:lnTo>
                  <a:pt x="132588" y="156971"/>
                </a:lnTo>
                <a:lnTo>
                  <a:pt x="128016" y="154685"/>
                </a:lnTo>
                <a:lnTo>
                  <a:pt x="124206" y="150875"/>
                </a:lnTo>
                <a:lnTo>
                  <a:pt x="123444" y="148589"/>
                </a:lnTo>
                <a:lnTo>
                  <a:pt x="121920" y="144779"/>
                </a:lnTo>
                <a:lnTo>
                  <a:pt x="121158" y="141731"/>
                </a:lnTo>
                <a:lnTo>
                  <a:pt x="119634" y="137159"/>
                </a:lnTo>
                <a:lnTo>
                  <a:pt x="116586" y="126491"/>
                </a:lnTo>
                <a:lnTo>
                  <a:pt x="115062" y="118871"/>
                </a:lnTo>
                <a:lnTo>
                  <a:pt x="112776" y="110489"/>
                </a:lnTo>
                <a:lnTo>
                  <a:pt x="111502" y="103917"/>
                </a:lnTo>
                <a:lnTo>
                  <a:pt x="106680" y="80771"/>
                </a:lnTo>
                <a:lnTo>
                  <a:pt x="106680" y="173583"/>
                </a:lnTo>
                <a:lnTo>
                  <a:pt x="116586" y="177545"/>
                </a:lnTo>
                <a:lnTo>
                  <a:pt x="157162" y="159543"/>
                </a:lnTo>
                <a:lnTo>
                  <a:pt x="163020" y="152459"/>
                </a:lnTo>
                <a:lnTo>
                  <a:pt x="169164" y="144017"/>
                </a:lnTo>
                <a:close/>
              </a:path>
              <a:path w="391160" h="253365">
                <a:moveTo>
                  <a:pt x="278130" y="204360"/>
                </a:moveTo>
                <a:lnTo>
                  <a:pt x="278130" y="174497"/>
                </a:lnTo>
                <a:lnTo>
                  <a:pt x="268831" y="186797"/>
                </a:lnTo>
                <a:lnTo>
                  <a:pt x="260318" y="197453"/>
                </a:lnTo>
                <a:lnTo>
                  <a:pt x="232314" y="223742"/>
                </a:lnTo>
                <a:lnTo>
                  <a:pt x="215646" y="227075"/>
                </a:lnTo>
                <a:lnTo>
                  <a:pt x="213360" y="223265"/>
                </a:lnTo>
                <a:lnTo>
                  <a:pt x="213360" y="215645"/>
                </a:lnTo>
                <a:lnTo>
                  <a:pt x="198882" y="215645"/>
                </a:lnTo>
                <a:lnTo>
                  <a:pt x="191262" y="249935"/>
                </a:lnTo>
                <a:lnTo>
                  <a:pt x="195834" y="251459"/>
                </a:lnTo>
                <a:lnTo>
                  <a:pt x="198882" y="252221"/>
                </a:lnTo>
                <a:lnTo>
                  <a:pt x="202692" y="252221"/>
                </a:lnTo>
                <a:lnTo>
                  <a:pt x="204978" y="252983"/>
                </a:lnTo>
                <a:lnTo>
                  <a:pt x="214884" y="252983"/>
                </a:lnTo>
                <a:lnTo>
                  <a:pt x="221742" y="251459"/>
                </a:lnTo>
                <a:lnTo>
                  <a:pt x="263913" y="221218"/>
                </a:lnTo>
                <a:lnTo>
                  <a:pt x="275117" y="208171"/>
                </a:lnTo>
                <a:lnTo>
                  <a:pt x="278130" y="204360"/>
                </a:lnTo>
                <a:close/>
              </a:path>
              <a:path w="391160" h="253365">
                <a:moveTo>
                  <a:pt x="352806" y="92790"/>
                </a:moveTo>
                <a:lnTo>
                  <a:pt x="352806" y="26669"/>
                </a:lnTo>
                <a:lnTo>
                  <a:pt x="352401" y="32801"/>
                </a:lnTo>
                <a:lnTo>
                  <a:pt x="351282" y="39719"/>
                </a:lnTo>
                <a:lnTo>
                  <a:pt x="335684" y="85951"/>
                </a:lnTo>
                <a:lnTo>
                  <a:pt x="316230" y="121634"/>
                </a:lnTo>
                <a:lnTo>
                  <a:pt x="300228" y="146303"/>
                </a:lnTo>
                <a:lnTo>
                  <a:pt x="298942" y="135171"/>
                </a:lnTo>
                <a:lnTo>
                  <a:pt x="297370" y="123539"/>
                </a:lnTo>
                <a:lnTo>
                  <a:pt x="295513" y="111478"/>
                </a:lnTo>
                <a:lnTo>
                  <a:pt x="293370" y="99059"/>
                </a:lnTo>
                <a:lnTo>
                  <a:pt x="291524" y="86189"/>
                </a:lnTo>
                <a:lnTo>
                  <a:pt x="289464" y="73818"/>
                </a:lnTo>
                <a:lnTo>
                  <a:pt x="287262" y="61876"/>
                </a:lnTo>
                <a:lnTo>
                  <a:pt x="284988" y="50291"/>
                </a:lnTo>
                <a:lnTo>
                  <a:pt x="283464" y="41147"/>
                </a:lnTo>
                <a:lnTo>
                  <a:pt x="266700" y="4571"/>
                </a:lnTo>
                <a:lnTo>
                  <a:pt x="264414" y="2285"/>
                </a:lnTo>
                <a:lnTo>
                  <a:pt x="262128" y="1523"/>
                </a:lnTo>
                <a:lnTo>
                  <a:pt x="258318" y="0"/>
                </a:lnTo>
                <a:lnTo>
                  <a:pt x="240792" y="0"/>
                </a:lnTo>
                <a:lnTo>
                  <a:pt x="232410" y="2285"/>
                </a:lnTo>
                <a:lnTo>
                  <a:pt x="225552" y="7619"/>
                </a:lnTo>
                <a:lnTo>
                  <a:pt x="219825" y="11763"/>
                </a:lnTo>
                <a:lnTo>
                  <a:pt x="214026" y="17335"/>
                </a:lnTo>
                <a:lnTo>
                  <a:pt x="208085" y="24336"/>
                </a:lnTo>
                <a:lnTo>
                  <a:pt x="201930" y="32765"/>
                </a:lnTo>
                <a:lnTo>
                  <a:pt x="214122" y="41147"/>
                </a:lnTo>
                <a:lnTo>
                  <a:pt x="218694" y="33527"/>
                </a:lnTo>
                <a:lnTo>
                  <a:pt x="223266" y="28193"/>
                </a:lnTo>
                <a:lnTo>
                  <a:pt x="229362" y="22097"/>
                </a:lnTo>
                <a:lnTo>
                  <a:pt x="233172" y="20573"/>
                </a:lnTo>
                <a:lnTo>
                  <a:pt x="239268" y="20573"/>
                </a:lnTo>
                <a:lnTo>
                  <a:pt x="241554" y="21335"/>
                </a:lnTo>
                <a:lnTo>
                  <a:pt x="243078" y="22859"/>
                </a:lnTo>
                <a:lnTo>
                  <a:pt x="246126" y="25145"/>
                </a:lnTo>
                <a:lnTo>
                  <a:pt x="259389" y="77354"/>
                </a:lnTo>
                <a:lnTo>
                  <a:pt x="278130" y="174497"/>
                </a:lnTo>
                <a:lnTo>
                  <a:pt x="278130" y="204360"/>
                </a:lnTo>
                <a:lnTo>
                  <a:pt x="287393" y="192643"/>
                </a:lnTo>
                <a:lnTo>
                  <a:pt x="300990" y="174497"/>
                </a:lnTo>
                <a:lnTo>
                  <a:pt x="315420" y="153912"/>
                </a:lnTo>
                <a:lnTo>
                  <a:pt x="328993" y="133254"/>
                </a:lnTo>
                <a:lnTo>
                  <a:pt x="341709" y="112454"/>
                </a:lnTo>
                <a:lnTo>
                  <a:pt x="352806" y="92790"/>
                </a:lnTo>
                <a:close/>
              </a:path>
              <a:path w="391160" h="253365">
                <a:moveTo>
                  <a:pt x="390906" y="11429"/>
                </a:moveTo>
                <a:lnTo>
                  <a:pt x="385572" y="3047"/>
                </a:lnTo>
                <a:lnTo>
                  <a:pt x="338328" y="3047"/>
                </a:lnTo>
                <a:lnTo>
                  <a:pt x="336804" y="12191"/>
                </a:lnTo>
                <a:lnTo>
                  <a:pt x="342900" y="12191"/>
                </a:lnTo>
                <a:lnTo>
                  <a:pt x="346710" y="13715"/>
                </a:lnTo>
                <a:lnTo>
                  <a:pt x="348996" y="15239"/>
                </a:lnTo>
                <a:lnTo>
                  <a:pt x="351282" y="17525"/>
                </a:lnTo>
                <a:lnTo>
                  <a:pt x="352806" y="21335"/>
                </a:lnTo>
                <a:lnTo>
                  <a:pt x="352806" y="92790"/>
                </a:lnTo>
                <a:lnTo>
                  <a:pt x="353568" y="91439"/>
                </a:lnTo>
                <a:lnTo>
                  <a:pt x="364867" y="70580"/>
                </a:lnTo>
                <a:lnTo>
                  <a:pt x="374808" y="50291"/>
                </a:lnTo>
                <a:lnTo>
                  <a:pt x="383464" y="30575"/>
                </a:lnTo>
                <a:lnTo>
                  <a:pt x="390906" y="11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8902" y="142303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79391" y="1307591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40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92346" y="142303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04182" y="1269491"/>
            <a:ext cx="390525" cy="338455"/>
          </a:xfrm>
          <a:custGeom>
            <a:avLst/>
            <a:gdLst/>
            <a:ahLst/>
            <a:cxnLst/>
            <a:rect l="l" t="t" r="r" b="b"/>
            <a:pathLst>
              <a:path w="390525" h="338455">
                <a:moveTo>
                  <a:pt x="80010" y="200401"/>
                </a:moveTo>
                <a:lnTo>
                  <a:pt x="80010" y="176784"/>
                </a:lnTo>
                <a:lnTo>
                  <a:pt x="71878" y="187047"/>
                </a:lnTo>
                <a:lnTo>
                  <a:pt x="64674" y="196024"/>
                </a:lnTo>
                <a:lnTo>
                  <a:pt x="58388" y="203670"/>
                </a:lnTo>
                <a:lnTo>
                  <a:pt x="53340" y="209550"/>
                </a:lnTo>
                <a:lnTo>
                  <a:pt x="47244" y="217170"/>
                </a:lnTo>
                <a:lnTo>
                  <a:pt x="42672" y="222504"/>
                </a:lnTo>
                <a:lnTo>
                  <a:pt x="38862" y="225552"/>
                </a:lnTo>
                <a:lnTo>
                  <a:pt x="35814" y="229362"/>
                </a:lnTo>
                <a:lnTo>
                  <a:pt x="32766" y="231648"/>
                </a:lnTo>
                <a:lnTo>
                  <a:pt x="31242" y="232410"/>
                </a:lnTo>
                <a:lnTo>
                  <a:pt x="28956" y="233172"/>
                </a:lnTo>
                <a:lnTo>
                  <a:pt x="27432" y="233934"/>
                </a:lnTo>
                <a:lnTo>
                  <a:pt x="22098" y="233934"/>
                </a:lnTo>
                <a:lnTo>
                  <a:pt x="20574" y="230886"/>
                </a:lnTo>
                <a:lnTo>
                  <a:pt x="19812" y="226314"/>
                </a:lnTo>
                <a:lnTo>
                  <a:pt x="6858" y="226314"/>
                </a:lnTo>
                <a:lnTo>
                  <a:pt x="0" y="259080"/>
                </a:lnTo>
                <a:lnTo>
                  <a:pt x="3048" y="260604"/>
                </a:lnTo>
                <a:lnTo>
                  <a:pt x="6858" y="261239"/>
                </a:lnTo>
                <a:lnTo>
                  <a:pt x="20574" y="261257"/>
                </a:lnTo>
                <a:lnTo>
                  <a:pt x="25146" y="260604"/>
                </a:lnTo>
                <a:lnTo>
                  <a:pt x="28194" y="259080"/>
                </a:lnTo>
                <a:lnTo>
                  <a:pt x="32004" y="257556"/>
                </a:lnTo>
                <a:lnTo>
                  <a:pt x="36576" y="254508"/>
                </a:lnTo>
                <a:lnTo>
                  <a:pt x="49530" y="241554"/>
                </a:lnTo>
                <a:lnTo>
                  <a:pt x="55626" y="233934"/>
                </a:lnTo>
                <a:lnTo>
                  <a:pt x="74806" y="207680"/>
                </a:lnTo>
                <a:lnTo>
                  <a:pt x="80010" y="200401"/>
                </a:lnTo>
                <a:close/>
              </a:path>
              <a:path w="390525" h="338455">
                <a:moveTo>
                  <a:pt x="184404" y="85344"/>
                </a:moveTo>
                <a:lnTo>
                  <a:pt x="181356" y="84582"/>
                </a:lnTo>
                <a:lnTo>
                  <a:pt x="177546" y="83947"/>
                </a:lnTo>
                <a:lnTo>
                  <a:pt x="164592" y="83820"/>
                </a:lnTo>
                <a:lnTo>
                  <a:pt x="160020" y="84582"/>
                </a:lnTo>
                <a:lnTo>
                  <a:pt x="129540" y="110490"/>
                </a:lnTo>
                <a:lnTo>
                  <a:pt x="124408" y="116943"/>
                </a:lnTo>
                <a:lnTo>
                  <a:pt x="118205" y="124968"/>
                </a:lnTo>
                <a:lnTo>
                  <a:pt x="111001" y="134707"/>
                </a:lnTo>
                <a:lnTo>
                  <a:pt x="102870" y="146304"/>
                </a:lnTo>
                <a:lnTo>
                  <a:pt x="101346" y="146304"/>
                </a:lnTo>
                <a:lnTo>
                  <a:pt x="99822" y="138684"/>
                </a:lnTo>
                <a:lnTo>
                  <a:pt x="99060" y="131064"/>
                </a:lnTo>
                <a:lnTo>
                  <a:pt x="96012" y="117348"/>
                </a:lnTo>
                <a:lnTo>
                  <a:pt x="75438" y="84582"/>
                </a:lnTo>
                <a:lnTo>
                  <a:pt x="72390" y="83820"/>
                </a:lnTo>
                <a:lnTo>
                  <a:pt x="64770" y="83866"/>
                </a:lnTo>
                <a:lnTo>
                  <a:pt x="30003" y="102298"/>
                </a:lnTo>
                <a:lnTo>
                  <a:pt x="19050" y="116586"/>
                </a:lnTo>
                <a:lnTo>
                  <a:pt x="30480" y="124968"/>
                </a:lnTo>
                <a:lnTo>
                  <a:pt x="34290" y="118872"/>
                </a:lnTo>
                <a:lnTo>
                  <a:pt x="38100" y="114300"/>
                </a:lnTo>
                <a:lnTo>
                  <a:pt x="40386" y="111252"/>
                </a:lnTo>
                <a:lnTo>
                  <a:pt x="44958" y="106680"/>
                </a:lnTo>
                <a:lnTo>
                  <a:pt x="46482" y="105918"/>
                </a:lnTo>
                <a:lnTo>
                  <a:pt x="48768" y="104394"/>
                </a:lnTo>
                <a:lnTo>
                  <a:pt x="57912" y="104394"/>
                </a:lnTo>
                <a:lnTo>
                  <a:pt x="59436" y="105156"/>
                </a:lnTo>
                <a:lnTo>
                  <a:pt x="62484" y="108204"/>
                </a:lnTo>
                <a:lnTo>
                  <a:pt x="63246" y="110490"/>
                </a:lnTo>
                <a:lnTo>
                  <a:pt x="64770" y="112776"/>
                </a:lnTo>
                <a:lnTo>
                  <a:pt x="66294" y="117348"/>
                </a:lnTo>
                <a:lnTo>
                  <a:pt x="70866" y="132588"/>
                </a:lnTo>
                <a:lnTo>
                  <a:pt x="72390" y="140970"/>
                </a:lnTo>
                <a:lnTo>
                  <a:pt x="74676" y="149352"/>
                </a:lnTo>
                <a:lnTo>
                  <a:pt x="75938" y="156210"/>
                </a:lnTo>
                <a:lnTo>
                  <a:pt x="78747" y="169926"/>
                </a:lnTo>
                <a:lnTo>
                  <a:pt x="80010" y="176784"/>
                </a:lnTo>
                <a:lnTo>
                  <a:pt x="80010" y="200401"/>
                </a:lnTo>
                <a:lnTo>
                  <a:pt x="83820" y="195072"/>
                </a:lnTo>
                <a:lnTo>
                  <a:pt x="85344" y="195072"/>
                </a:lnTo>
                <a:lnTo>
                  <a:pt x="94488" y="239268"/>
                </a:lnTo>
                <a:lnTo>
                  <a:pt x="106680" y="257403"/>
                </a:lnTo>
                <a:lnTo>
                  <a:pt x="106680" y="164592"/>
                </a:lnTo>
                <a:lnTo>
                  <a:pt x="118872" y="149352"/>
                </a:lnTo>
                <a:lnTo>
                  <a:pt x="128016" y="138684"/>
                </a:lnTo>
                <a:lnTo>
                  <a:pt x="131826" y="133350"/>
                </a:lnTo>
                <a:lnTo>
                  <a:pt x="136398" y="128778"/>
                </a:lnTo>
                <a:lnTo>
                  <a:pt x="140208" y="124206"/>
                </a:lnTo>
                <a:lnTo>
                  <a:pt x="143256" y="121158"/>
                </a:lnTo>
                <a:lnTo>
                  <a:pt x="146304" y="117348"/>
                </a:lnTo>
                <a:lnTo>
                  <a:pt x="149352" y="115062"/>
                </a:lnTo>
                <a:lnTo>
                  <a:pt x="150876" y="113538"/>
                </a:lnTo>
                <a:lnTo>
                  <a:pt x="155448" y="111252"/>
                </a:lnTo>
                <a:lnTo>
                  <a:pt x="162306" y="111252"/>
                </a:lnTo>
                <a:lnTo>
                  <a:pt x="164592" y="113538"/>
                </a:lnTo>
                <a:lnTo>
                  <a:pt x="165354" y="118872"/>
                </a:lnTo>
                <a:lnTo>
                  <a:pt x="177546" y="118872"/>
                </a:lnTo>
                <a:lnTo>
                  <a:pt x="184404" y="85344"/>
                </a:lnTo>
                <a:close/>
              </a:path>
              <a:path w="390525" h="338455">
                <a:moveTo>
                  <a:pt x="169164" y="227838"/>
                </a:moveTo>
                <a:lnTo>
                  <a:pt x="156972" y="220218"/>
                </a:lnTo>
                <a:lnTo>
                  <a:pt x="151590" y="228655"/>
                </a:lnTo>
                <a:lnTo>
                  <a:pt x="147066" y="233934"/>
                </a:lnTo>
                <a:lnTo>
                  <a:pt x="144018" y="236982"/>
                </a:lnTo>
                <a:lnTo>
                  <a:pt x="140970" y="239268"/>
                </a:lnTo>
                <a:lnTo>
                  <a:pt x="137922" y="240792"/>
                </a:lnTo>
                <a:lnTo>
                  <a:pt x="132588" y="240792"/>
                </a:lnTo>
                <a:lnTo>
                  <a:pt x="128016" y="238506"/>
                </a:lnTo>
                <a:lnTo>
                  <a:pt x="124206" y="234696"/>
                </a:lnTo>
                <a:lnTo>
                  <a:pt x="123444" y="232410"/>
                </a:lnTo>
                <a:lnTo>
                  <a:pt x="121920" y="228600"/>
                </a:lnTo>
                <a:lnTo>
                  <a:pt x="121158" y="225552"/>
                </a:lnTo>
                <a:lnTo>
                  <a:pt x="119634" y="220980"/>
                </a:lnTo>
                <a:lnTo>
                  <a:pt x="116586" y="210312"/>
                </a:lnTo>
                <a:lnTo>
                  <a:pt x="115062" y="202692"/>
                </a:lnTo>
                <a:lnTo>
                  <a:pt x="112776" y="194310"/>
                </a:lnTo>
                <a:lnTo>
                  <a:pt x="111502" y="187737"/>
                </a:lnTo>
                <a:lnTo>
                  <a:pt x="106680" y="164592"/>
                </a:lnTo>
                <a:lnTo>
                  <a:pt x="106680" y="257403"/>
                </a:lnTo>
                <a:lnTo>
                  <a:pt x="116586" y="261366"/>
                </a:lnTo>
                <a:lnTo>
                  <a:pt x="157162" y="243363"/>
                </a:lnTo>
                <a:lnTo>
                  <a:pt x="163020" y="236279"/>
                </a:lnTo>
                <a:lnTo>
                  <a:pt x="169164" y="227838"/>
                </a:lnTo>
                <a:close/>
              </a:path>
              <a:path w="390525" h="338455">
                <a:moveTo>
                  <a:pt x="271272" y="242939"/>
                </a:moveTo>
                <a:lnTo>
                  <a:pt x="271272" y="105156"/>
                </a:lnTo>
                <a:lnTo>
                  <a:pt x="232410" y="275082"/>
                </a:lnTo>
                <a:lnTo>
                  <a:pt x="230552" y="283666"/>
                </a:lnTo>
                <a:lnTo>
                  <a:pt x="228409" y="291179"/>
                </a:lnTo>
                <a:lnTo>
                  <a:pt x="225980" y="297691"/>
                </a:lnTo>
                <a:lnTo>
                  <a:pt x="223266" y="303276"/>
                </a:lnTo>
                <a:lnTo>
                  <a:pt x="220218" y="310134"/>
                </a:lnTo>
                <a:lnTo>
                  <a:pt x="216408" y="315468"/>
                </a:lnTo>
                <a:lnTo>
                  <a:pt x="212598" y="317754"/>
                </a:lnTo>
                <a:lnTo>
                  <a:pt x="208788" y="320802"/>
                </a:lnTo>
                <a:lnTo>
                  <a:pt x="204216" y="322326"/>
                </a:lnTo>
                <a:lnTo>
                  <a:pt x="194310" y="322326"/>
                </a:lnTo>
                <a:lnTo>
                  <a:pt x="192024" y="321564"/>
                </a:lnTo>
                <a:lnTo>
                  <a:pt x="190500" y="321564"/>
                </a:lnTo>
                <a:lnTo>
                  <a:pt x="187452" y="336804"/>
                </a:lnTo>
                <a:lnTo>
                  <a:pt x="190500" y="337566"/>
                </a:lnTo>
                <a:lnTo>
                  <a:pt x="194310" y="338328"/>
                </a:lnTo>
                <a:lnTo>
                  <a:pt x="199644" y="338328"/>
                </a:lnTo>
                <a:lnTo>
                  <a:pt x="211776" y="337065"/>
                </a:lnTo>
                <a:lnTo>
                  <a:pt x="250317" y="308288"/>
                </a:lnTo>
                <a:lnTo>
                  <a:pt x="267462" y="260604"/>
                </a:lnTo>
                <a:lnTo>
                  <a:pt x="271272" y="242939"/>
                </a:lnTo>
                <a:close/>
              </a:path>
              <a:path w="390525" h="338455">
                <a:moveTo>
                  <a:pt x="390144" y="2286"/>
                </a:moveTo>
                <a:lnTo>
                  <a:pt x="383131" y="1285"/>
                </a:lnTo>
                <a:lnTo>
                  <a:pt x="375761" y="571"/>
                </a:lnTo>
                <a:lnTo>
                  <a:pt x="367962" y="142"/>
                </a:lnTo>
                <a:lnTo>
                  <a:pt x="359664" y="0"/>
                </a:lnTo>
                <a:lnTo>
                  <a:pt x="344935" y="1000"/>
                </a:lnTo>
                <a:lnTo>
                  <a:pt x="308610" y="16002"/>
                </a:lnTo>
                <a:lnTo>
                  <a:pt x="284928" y="50077"/>
                </a:lnTo>
                <a:lnTo>
                  <a:pt x="275844" y="77724"/>
                </a:lnTo>
                <a:lnTo>
                  <a:pt x="274320" y="80010"/>
                </a:lnTo>
                <a:lnTo>
                  <a:pt x="272796" y="83058"/>
                </a:lnTo>
                <a:lnTo>
                  <a:pt x="271272" y="85344"/>
                </a:lnTo>
                <a:lnTo>
                  <a:pt x="268986" y="86868"/>
                </a:lnTo>
                <a:lnTo>
                  <a:pt x="267462" y="88392"/>
                </a:lnTo>
                <a:lnTo>
                  <a:pt x="264414" y="89916"/>
                </a:lnTo>
                <a:lnTo>
                  <a:pt x="260604" y="90678"/>
                </a:lnTo>
                <a:lnTo>
                  <a:pt x="257556" y="91440"/>
                </a:lnTo>
                <a:lnTo>
                  <a:pt x="251460" y="92202"/>
                </a:lnTo>
                <a:lnTo>
                  <a:pt x="243840" y="92964"/>
                </a:lnTo>
                <a:lnTo>
                  <a:pt x="240792" y="105156"/>
                </a:lnTo>
                <a:lnTo>
                  <a:pt x="271272" y="105156"/>
                </a:lnTo>
                <a:lnTo>
                  <a:pt x="271272" y="242939"/>
                </a:lnTo>
                <a:lnTo>
                  <a:pt x="300990" y="105156"/>
                </a:lnTo>
                <a:lnTo>
                  <a:pt x="304800" y="105156"/>
                </a:lnTo>
                <a:lnTo>
                  <a:pt x="304800" y="86868"/>
                </a:lnTo>
                <a:lnTo>
                  <a:pt x="309372" y="67056"/>
                </a:lnTo>
                <a:lnTo>
                  <a:pt x="311669" y="57900"/>
                </a:lnTo>
                <a:lnTo>
                  <a:pt x="314039" y="49815"/>
                </a:lnTo>
                <a:lnTo>
                  <a:pt x="316551" y="42731"/>
                </a:lnTo>
                <a:lnTo>
                  <a:pt x="319278" y="36576"/>
                </a:lnTo>
                <a:lnTo>
                  <a:pt x="322326" y="28956"/>
                </a:lnTo>
                <a:lnTo>
                  <a:pt x="326136" y="23622"/>
                </a:lnTo>
                <a:lnTo>
                  <a:pt x="331565" y="19732"/>
                </a:lnTo>
                <a:lnTo>
                  <a:pt x="336042" y="16002"/>
                </a:lnTo>
                <a:lnTo>
                  <a:pt x="341376" y="14478"/>
                </a:lnTo>
                <a:lnTo>
                  <a:pt x="353568" y="14478"/>
                </a:lnTo>
                <a:lnTo>
                  <a:pt x="357378" y="16002"/>
                </a:lnTo>
                <a:lnTo>
                  <a:pt x="360426" y="18288"/>
                </a:lnTo>
                <a:lnTo>
                  <a:pt x="363474" y="21336"/>
                </a:lnTo>
                <a:lnTo>
                  <a:pt x="364998" y="26670"/>
                </a:lnTo>
                <a:lnTo>
                  <a:pt x="367284" y="33528"/>
                </a:lnTo>
                <a:lnTo>
                  <a:pt x="382524" y="33528"/>
                </a:lnTo>
                <a:lnTo>
                  <a:pt x="390144" y="2286"/>
                </a:lnTo>
                <a:close/>
              </a:path>
              <a:path w="390525" h="338455">
                <a:moveTo>
                  <a:pt x="351282" y="86868"/>
                </a:moveTo>
                <a:lnTo>
                  <a:pt x="304800" y="86868"/>
                </a:lnTo>
                <a:lnTo>
                  <a:pt x="304800" y="105156"/>
                </a:lnTo>
                <a:lnTo>
                  <a:pt x="347472" y="105156"/>
                </a:lnTo>
                <a:lnTo>
                  <a:pt x="351282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01005" y="1120139"/>
            <a:ext cx="510540" cy="607695"/>
          </a:xfrm>
          <a:custGeom>
            <a:avLst/>
            <a:gdLst/>
            <a:ahLst/>
            <a:cxnLst/>
            <a:rect l="l" t="t" r="r" b="b"/>
            <a:pathLst>
              <a:path w="510539" h="607694">
                <a:moveTo>
                  <a:pt x="510539" y="303276"/>
                </a:moveTo>
                <a:lnTo>
                  <a:pt x="508265" y="250245"/>
                </a:lnTo>
                <a:lnTo>
                  <a:pt x="501491" y="200787"/>
                </a:lnTo>
                <a:lnTo>
                  <a:pt x="490287" y="154757"/>
                </a:lnTo>
                <a:lnTo>
                  <a:pt x="474725" y="112014"/>
                </a:lnTo>
                <a:lnTo>
                  <a:pt x="455437" y="74580"/>
                </a:lnTo>
                <a:lnTo>
                  <a:pt x="433006" y="43433"/>
                </a:lnTo>
                <a:lnTo>
                  <a:pt x="378713" y="0"/>
                </a:lnTo>
                <a:lnTo>
                  <a:pt x="373379" y="14478"/>
                </a:lnTo>
                <a:lnTo>
                  <a:pt x="396097" y="32754"/>
                </a:lnTo>
                <a:lnTo>
                  <a:pt x="416242" y="56673"/>
                </a:lnTo>
                <a:lnTo>
                  <a:pt x="448817" y="121157"/>
                </a:lnTo>
                <a:lnTo>
                  <a:pt x="460378" y="160877"/>
                </a:lnTo>
                <a:lnTo>
                  <a:pt x="468725" y="204597"/>
                </a:lnTo>
                <a:lnTo>
                  <a:pt x="473785" y="252317"/>
                </a:lnTo>
                <a:lnTo>
                  <a:pt x="475488" y="304038"/>
                </a:lnTo>
                <a:lnTo>
                  <a:pt x="475488" y="492439"/>
                </a:lnTo>
                <a:lnTo>
                  <a:pt x="490287" y="451687"/>
                </a:lnTo>
                <a:lnTo>
                  <a:pt x="501491" y="405479"/>
                </a:lnTo>
                <a:lnTo>
                  <a:pt x="508265" y="355984"/>
                </a:lnTo>
                <a:lnTo>
                  <a:pt x="510539" y="303276"/>
                </a:lnTo>
                <a:close/>
              </a:path>
              <a:path w="510539" h="607694">
                <a:moveTo>
                  <a:pt x="475488" y="492439"/>
                </a:moveTo>
                <a:lnTo>
                  <a:pt x="475488" y="304038"/>
                </a:lnTo>
                <a:lnTo>
                  <a:pt x="473892" y="354770"/>
                </a:lnTo>
                <a:lnTo>
                  <a:pt x="469010" y="401859"/>
                </a:lnTo>
                <a:lnTo>
                  <a:pt x="460700" y="445377"/>
                </a:lnTo>
                <a:lnTo>
                  <a:pt x="448817" y="485394"/>
                </a:lnTo>
                <a:lnTo>
                  <a:pt x="433816" y="520827"/>
                </a:lnTo>
                <a:lnTo>
                  <a:pt x="396097" y="574548"/>
                </a:lnTo>
                <a:lnTo>
                  <a:pt x="373379" y="592836"/>
                </a:lnTo>
                <a:lnTo>
                  <a:pt x="378713" y="607314"/>
                </a:lnTo>
                <a:lnTo>
                  <a:pt x="407431" y="588728"/>
                </a:lnTo>
                <a:lnTo>
                  <a:pt x="433006" y="563784"/>
                </a:lnTo>
                <a:lnTo>
                  <a:pt x="455437" y="532411"/>
                </a:lnTo>
                <a:lnTo>
                  <a:pt x="474725" y="494538"/>
                </a:lnTo>
                <a:lnTo>
                  <a:pt x="475488" y="492439"/>
                </a:lnTo>
                <a:close/>
              </a:path>
              <a:path w="510539" h="607694">
                <a:moveTo>
                  <a:pt x="136397" y="14478"/>
                </a:moveTo>
                <a:lnTo>
                  <a:pt x="76771" y="43434"/>
                </a:lnTo>
                <a:lnTo>
                  <a:pt x="54340" y="74580"/>
                </a:lnTo>
                <a:lnTo>
                  <a:pt x="35051" y="112014"/>
                </a:lnTo>
                <a:lnTo>
                  <a:pt x="19609" y="154757"/>
                </a:lnTo>
                <a:lnTo>
                  <a:pt x="8667" y="200787"/>
                </a:lnTo>
                <a:lnTo>
                  <a:pt x="2155" y="250245"/>
                </a:lnTo>
                <a:lnTo>
                  <a:pt x="0" y="303276"/>
                </a:lnTo>
                <a:lnTo>
                  <a:pt x="2155" y="355984"/>
                </a:lnTo>
                <a:lnTo>
                  <a:pt x="8667" y="405479"/>
                </a:lnTo>
                <a:lnTo>
                  <a:pt x="19609" y="451687"/>
                </a:lnTo>
                <a:lnTo>
                  <a:pt x="34289" y="492423"/>
                </a:lnTo>
                <a:lnTo>
                  <a:pt x="34289" y="304038"/>
                </a:lnTo>
                <a:lnTo>
                  <a:pt x="36004" y="252317"/>
                </a:lnTo>
                <a:lnTo>
                  <a:pt x="41147" y="204597"/>
                </a:lnTo>
                <a:lnTo>
                  <a:pt x="49720" y="160877"/>
                </a:lnTo>
                <a:lnTo>
                  <a:pt x="61721" y="121158"/>
                </a:lnTo>
                <a:lnTo>
                  <a:pt x="94202" y="56673"/>
                </a:lnTo>
                <a:lnTo>
                  <a:pt x="114121" y="32754"/>
                </a:lnTo>
                <a:lnTo>
                  <a:pt x="136397" y="14478"/>
                </a:lnTo>
                <a:close/>
              </a:path>
              <a:path w="510539" h="607694">
                <a:moveTo>
                  <a:pt x="136397" y="592836"/>
                </a:moveTo>
                <a:lnTo>
                  <a:pt x="93535" y="550545"/>
                </a:lnTo>
                <a:lnTo>
                  <a:pt x="60959" y="485394"/>
                </a:lnTo>
                <a:lnTo>
                  <a:pt x="49399" y="445377"/>
                </a:lnTo>
                <a:lnTo>
                  <a:pt x="41052" y="401859"/>
                </a:lnTo>
                <a:lnTo>
                  <a:pt x="35992" y="354770"/>
                </a:lnTo>
                <a:lnTo>
                  <a:pt x="34289" y="304038"/>
                </a:lnTo>
                <a:lnTo>
                  <a:pt x="34289" y="492423"/>
                </a:lnTo>
                <a:lnTo>
                  <a:pt x="54340" y="532411"/>
                </a:lnTo>
                <a:lnTo>
                  <a:pt x="76771" y="563784"/>
                </a:lnTo>
                <a:lnTo>
                  <a:pt x="131063" y="607314"/>
                </a:lnTo>
                <a:lnTo>
                  <a:pt x="136397" y="592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50358" y="1074419"/>
            <a:ext cx="199643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7978" y="1599438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9596" y="1423797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98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39617" y="3470147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48990" y="349948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48990" y="357339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96461" y="3383279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46397" y="3366515"/>
            <a:ext cx="2005583" cy="353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15332" y="3225038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5076" y="3383279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647435" y="3260851"/>
            <a:ext cx="534924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915" algn="l"/>
                <a:tab pos="1654175" algn="l"/>
              </a:tabLst>
            </a:pPr>
            <a:r>
              <a:rPr dirty="0" baseline="27777" sz="3150" spc="172" i="1">
                <a:solidFill>
                  <a:srgbClr val="FFFFFF"/>
                </a:solidFill>
                <a:latin typeface="Cambria"/>
                <a:cs typeface="Cambria"/>
              </a:rPr>
              <a:t>2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，其中	具有二阶连续偏导数，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6816" y="405688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225550" y="3260851"/>
            <a:ext cx="1823085" cy="986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>
                <a:solidFill>
                  <a:srgbClr val="FFFF00"/>
                </a:solidFill>
                <a:latin typeface="微软雅黑"/>
                <a:cs typeface="微软雅黑"/>
              </a:rPr>
              <a:t>例</a:t>
            </a: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5</a:t>
            </a:r>
            <a:r>
              <a:rPr dirty="0" sz="2900" spc="-70">
                <a:solidFill>
                  <a:srgbClr val="FFFF00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设函数</a:t>
            </a:r>
            <a:endParaRPr sz="2900">
              <a:latin typeface="微软雅黑"/>
              <a:cs typeface="微软雅黑"/>
            </a:endParaRPr>
          </a:p>
          <a:p>
            <a:pPr algn="ctr" marL="198755">
              <a:lnSpc>
                <a:spcPct val="100000"/>
              </a:lnSpc>
              <a:spcBef>
                <a:spcPts val="1565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34005" y="4143755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36420" y="458190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27682" y="4665726"/>
            <a:ext cx="184404" cy="1775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37232" y="458190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23922" y="4665726"/>
            <a:ext cx="199644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17370" y="448932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62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16529" y="4552188"/>
            <a:ext cx="36830" cy="41910"/>
          </a:xfrm>
          <a:custGeom>
            <a:avLst/>
            <a:gdLst/>
            <a:ahLst/>
            <a:cxnLst/>
            <a:rect l="l" t="t" r="r" b="b"/>
            <a:pathLst>
              <a:path w="36830" h="41910">
                <a:moveTo>
                  <a:pt x="0" y="0"/>
                </a:moveTo>
                <a:lnTo>
                  <a:pt x="0" y="41910"/>
                </a:lnTo>
                <a:lnTo>
                  <a:pt x="36575" y="41910"/>
                </a:lnTo>
                <a:lnTo>
                  <a:pt x="36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259839" y="4218685"/>
            <a:ext cx="39370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求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63696" y="2410205"/>
            <a:ext cx="184404" cy="1775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56303" y="204749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146041" y="2134361"/>
            <a:ext cx="169163" cy="171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44873" y="257251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36135" y="2656332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25823" y="247992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46270" y="247992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56759" y="236448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69714" y="247992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6215" y="2410205"/>
            <a:ext cx="199643" cy="252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83302" y="204749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73040" y="2134361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68823" y="257251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55514" y="2656332"/>
            <a:ext cx="199643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49773" y="247992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96128" y="24425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96128" y="251650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51982" y="2410205"/>
            <a:ext cx="391160" cy="253365"/>
          </a:xfrm>
          <a:custGeom>
            <a:avLst/>
            <a:gdLst/>
            <a:ahLst/>
            <a:cxnLst/>
            <a:rect l="l" t="t" r="r" b="b"/>
            <a:pathLst>
              <a:path w="391160" h="253364">
                <a:moveTo>
                  <a:pt x="80010" y="116581"/>
                </a:moveTo>
                <a:lnTo>
                  <a:pt x="80010" y="92963"/>
                </a:lnTo>
                <a:lnTo>
                  <a:pt x="71878" y="103227"/>
                </a:lnTo>
                <a:lnTo>
                  <a:pt x="64674" y="112204"/>
                </a:lnTo>
                <a:lnTo>
                  <a:pt x="58388" y="119850"/>
                </a:lnTo>
                <a:lnTo>
                  <a:pt x="53340" y="125729"/>
                </a:lnTo>
                <a:lnTo>
                  <a:pt x="47244" y="133349"/>
                </a:lnTo>
                <a:lnTo>
                  <a:pt x="42672" y="138683"/>
                </a:lnTo>
                <a:lnTo>
                  <a:pt x="38862" y="141731"/>
                </a:lnTo>
                <a:lnTo>
                  <a:pt x="35814" y="145541"/>
                </a:lnTo>
                <a:lnTo>
                  <a:pt x="32766" y="147827"/>
                </a:lnTo>
                <a:lnTo>
                  <a:pt x="31242" y="148589"/>
                </a:lnTo>
                <a:lnTo>
                  <a:pt x="28956" y="149351"/>
                </a:lnTo>
                <a:lnTo>
                  <a:pt x="27432" y="150113"/>
                </a:lnTo>
                <a:lnTo>
                  <a:pt x="22098" y="150113"/>
                </a:lnTo>
                <a:lnTo>
                  <a:pt x="20574" y="147065"/>
                </a:lnTo>
                <a:lnTo>
                  <a:pt x="19812" y="142493"/>
                </a:lnTo>
                <a:lnTo>
                  <a:pt x="6858" y="142493"/>
                </a:lnTo>
                <a:lnTo>
                  <a:pt x="0" y="175259"/>
                </a:lnTo>
                <a:lnTo>
                  <a:pt x="3048" y="176783"/>
                </a:lnTo>
                <a:lnTo>
                  <a:pt x="6858" y="177418"/>
                </a:lnTo>
                <a:lnTo>
                  <a:pt x="20574" y="177437"/>
                </a:lnTo>
                <a:lnTo>
                  <a:pt x="25146" y="176783"/>
                </a:lnTo>
                <a:lnTo>
                  <a:pt x="28194" y="175259"/>
                </a:lnTo>
                <a:lnTo>
                  <a:pt x="32004" y="173735"/>
                </a:lnTo>
                <a:lnTo>
                  <a:pt x="36576" y="170687"/>
                </a:lnTo>
                <a:lnTo>
                  <a:pt x="49530" y="157733"/>
                </a:lnTo>
                <a:lnTo>
                  <a:pt x="55626" y="150113"/>
                </a:lnTo>
                <a:lnTo>
                  <a:pt x="74806" y="123860"/>
                </a:lnTo>
                <a:lnTo>
                  <a:pt x="80010" y="116581"/>
                </a:lnTo>
                <a:close/>
              </a:path>
              <a:path w="391160" h="253364">
                <a:moveTo>
                  <a:pt x="184404" y="1523"/>
                </a:moveTo>
                <a:lnTo>
                  <a:pt x="181356" y="761"/>
                </a:lnTo>
                <a:lnTo>
                  <a:pt x="177546" y="126"/>
                </a:lnTo>
                <a:lnTo>
                  <a:pt x="164592" y="0"/>
                </a:lnTo>
                <a:lnTo>
                  <a:pt x="160020" y="761"/>
                </a:lnTo>
                <a:lnTo>
                  <a:pt x="129540" y="26669"/>
                </a:lnTo>
                <a:lnTo>
                  <a:pt x="124408" y="33123"/>
                </a:lnTo>
                <a:lnTo>
                  <a:pt x="118205" y="41147"/>
                </a:lnTo>
                <a:lnTo>
                  <a:pt x="111001" y="50887"/>
                </a:lnTo>
                <a:lnTo>
                  <a:pt x="102870" y="62483"/>
                </a:lnTo>
                <a:lnTo>
                  <a:pt x="101346" y="62483"/>
                </a:lnTo>
                <a:lnTo>
                  <a:pt x="99822" y="54863"/>
                </a:lnTo>
                <a:lnTo>
                  <a:pt x="99060" y="47243"/>
                </a:lnTo>
                <a:lnTo>
                  <a:pt x="96012" y="33527"/>
                </a:lnTo>
                <a:lnTo>
                  <a:pt x="75438" y="761"/>
                </a:lnTo>
                <a:lnTo>
                  <a:pt x="72390" y="0"/>
                </a:lnTo>
                <a:lnTo>
                  <a:pt x="64770" y="46"/>
                </a:lnTo>
                <a:lnTo>
                  <a:pt x="30003" y="18478"/>
                </a:lnTo>
                <a:lnTo>
                  <a:pt x="19050" y="32765"/>
                </a:lnTo>
                <a:lnTo>
                  <a:pt x="30480" y="41147"/>
                </a:lnTo>
                <a:lnTo>
                  <a:pt x="34290" y="35051"/>
                </a:lnTo>
                <a:lnTo>
                  <a:pt x="38100" y="30479"/>
                </a:lnTo>
                <a:lnTo>
                  <a:pt x="40386" y="27431"/>
                </a:lnTo>
                <a:lnTo>
                  <a:pt x="44958" y="22859"/>
                </a:lnTo>
                <a:lnTo>
                  <a:pt x="46482" y="22097"/>
                </a:lnTo>
                <a:lnTo>
                  <a:pt x="48768" y="20573"/>
                </a:lnTo>
                <a:lnTo>
                  <a:pt x="57912" y="20573"/>
                </a:lnTo>
                <a:lnTo>
                  <a:pt x="59436" y="21335"/>
                </a:lnTo>
                <a:lnTo>
                  <a:pt x="62484" y="24383"/>
                </a:lnTo>
                <a:lnTo>
                  <a:pt x="63246" y="26669"/>
                </a:lnTo>
                <a:lnTo>
                  <a:pt x="64770" y="28955"/>
                </a:lnTo>
                <a:lnTo>
                  <a:pt x="66294" y="33527"/>
                </a:lnTo>
                <a:lnTo>
                  <a:pt x="70866" y="48767"/>
                </a:lnTo>
                <a:lnTo>
                  <a:pt x="72390" y="57149"/>
                </a:lnTo>
                <a:lnTo>
                  <a:pt x="74676" y="65531"/>
                </a:lnTo>
                <a:lnTo>
                  <a:pt x="75938" y="72389"/>
                </a:lnTo>
                <a:lnTo>
                  <a:pt x="78747" y="86105"/>
                </a:lnTo>
                <a:lnTo>
                  <a:pt x="80010" y="92963"/>
                </a:lnTo>
                <a:lnTo>
                  <a:pt x="80010" y="116581"/>
                </a:lnTo>
                <a:lnTo>
                  <a:pt x="83820" y="111251"/>
                </a:lnTo>
                <a:lnTo>
                  <a:pt x="85344" y="111251"/>
                </a:lnTo>
                <a:lnTo>
                  <a:pt x="94488" y="155447"/>
                </a:lnTo>
                <a:lnTo>
                  <a:pt x="106680" y="173583"/>
                </a:lnTo>
                <a:lnTo>
                  <a:pt x="106680" y="80771"/>
                </a:lnTo>
                <a:lnTo>
                  <a:pt x="118872" y="65531"/>
                </a:lnTo>
                <a:lnTo>
                  <a:pt x="128016" y="54863"/>
                </a:lnTo>
                <a:lnTo>
                  <a:pt x="131826" y="49529"/>
                </a:lnTo>
                <a:lnTo>
                  <a:pt x="136398" y="44957"/>
                </a:lnTo>
                <a:lnTo>
                  <a:pt x="140208" y="40385"/>
                </a:lnTo>
                <a:lnTo>
                  <a:pt x="143256" y="37337"/>
                </a:lnTo>
                <a:lnTo>
                  <a:pt x="146304" y="33527"/>
                </a:lnTo>
                <a:lnTo>
                  <a:pt x="149352" y="31241"/>
                </a:lnTo>
                <a:lnTo>
                  <a:pt x="150876" y="29717"/>
                </a:lnTo>
                <a:lnTo>
                  <a:pt x="155448" y="27431"/>
                </a:lnTo>
                <a:lnTo>
                  <a:pt x="162306" y="27431"/>
                </a:lnTo>
                <a:lnTo>
                  <a:pt x="164592" y="29717"/>
                </a:lnTo>
                <a:lnTo>
                  <a:pt x="165354" y="35051"/>
                </a:lnTo>
                <a:lnTo>
                  <a:pt x="177546" y="35051"/>
                </a:lnTo>
                <a:lnTo>
                  <a:pt x="184404" y="1523"/>
                </a:lnTo>
                <a:close/>
              </a:path>
              <a:path w="391160" h="253364">
                <a:moveTo>
                  <a:pt x="169164" y="144017"/>
                </a:moveTo>
                <a:lnTo>
                  <a:pt x="156972" y="136397"/>
                </a:lnTo>
                <a:lnTo>
                  <a:pt x="151590" y="144835"/>
                </a:lnTo>
                <a:lnTo>
                  <a:pt x="147066" y="150113"/>
                </a:lnTo>
                <a:lnTo>
                  <a:pt x="144018" y="153161"/>
                </a:lnTo>
                <a:lnTo>
                  <a:pt x="140970" y="155447"/>
                </a:lnTo>
                <a:lnTo>
                  <a:pt x="137922" y="156971"/>
                </a:lnTo>
                <a:lnTo>
                  <a:pt x="132588" y="156971"/>
                </a:lnTo>
                <a:lnTo>
                  <a:pt x="128016" y="154685"/>
                </a:lnTo>
                <a:lnTo>
                  <a:pt x="124206" y="150875"/>
                </a:lnTo>
                <a:lnTo>
                  <a:pt x="123444" y="148589"/>
                </a:lnTo>
                <a:lnTo>
                  <a:pt x="121920" y="144779"/>
                </a:lnTo>
                <a:lnTo>
                  <a:pt x="121158" y="141731"/>
                </a:lnTo>
                <a:lnTo>
                  <a:pt x="119634" y="137159"/>
                </a:lnTo>
                <a:lnTo>
                  <a:pt x="116586" y="126491"/>
                </a:lnTo>
                <a:lnTo>
                  <a:pt x="115062" y="118871"/>
                </a:lnTo>
                <a:lnTo>
                  <a:pt x="112776" y="110489"/>
                </a:lnTo>
                <a:lnTo>
                  <a:pt x="111502" y="103917"/>
                </a:lnTo>
                <a:lnTo>
                  <a:pt x="106680" y="80771"/>
                </a:lnTo>
                <a:lnTo>
                  <a:pt x="106680" y="173583"/>
                </a:lnTo>
                <a:lnTo>
                  <a:pt x="116586" y="177545"/>
                </a:lnTo>
                <a:lnTo>
                  <a:pt x="157162" y="159543"/>
                </a:lnTo>
                <a:lnTo>
                  <a:pt x="163020" y="152459"/>
                </a:lnTo>
                <a:lnTo>
                  <a:pt x="169164" y="144017"/>
                </a:lnTo>
                <a:close/>
              </a:path>
              <a:path w="391160" h="253364">
                <a:moveTo>
                  <a:pt x="278130" y="204360"/>
                </a:moveTo>
                <a:lnTo>
                  <a:pt x="278130" y="174497"/>
                </a:lnTo>
                <a:lnTo>
                  <a:pt x="268831" y="186797"/>
                </a:lnTo>
                <a:lnTo>
                  <a:pt x="260318" y="197453"/>
                </a:lnTo>
                <a:lnTo>
                  <a:pt x="232314" y="223742"/>
                </a:lnTo>
                <a:lnTo>
                  <a:pt x="215646" y="227075"/>
                </a:lnTo>
                <a:lnTo>
                  <a:pt x="213360" y="223265"/>
                </a:lnTo>
                <a:lnTo>
                  <a:pt x="213360" y="215645"/>
                </a:lnTo>
                <a:lnTo>
                  <a:pt x="198882" y="215645"/>
                </a:lnTo>
                <a:lnTo>
                  <a:pt x="191262" y="249935"/>
                </a:lnTo>
                <a:lnTo>
                  <a:pt x="195834" y="251459"/>
                </a:lnTo>
                <a:lnTo>
                  <a:pt x="198882" y="252221"/>
                </a:lnTo>
                <a:lnTo>
                  <a:pt x="202692" y="252221"/>
                </a:lnTo>
                <a:lnTo>
                  <a:pt x="204978" y="252983"/>
                </a:lnTo>
                <a:lnTo>
                  <a:pt x="214884" y="252983"/>
                </a:lnTo>
                <a:lnTo>
                  <a:pt x="221742" y="251459"/>
                </a:lnTo>
                <a:lnTo>
                  <a:pt x="263913" y="221218"/>
                </a:lnTo>
                <a:lnTo>
                  <a:pt x="275117" y="208171"/>
                </a:lnTo>
                <a:lnTo>
                  <a:pt x="278130" y="204360"/>
                </a:lnTo>
                <a:close/>
              </a:path>
              <a:path w="391160" h="253364">
                <a:moveTo>
                  <a:pt x="352806" y="92790"/>
                </a:moveTo>
                <a:lnTo>
                  <a:pt x="352806" y="26669"/>
                </a:lnTo>
                <a:lnTo>
                  <a:pt x="352401" y="32801"/>
                </a:lnTo>
                <a:lnTo>
                  <a:pt x="351282" y="39719"/>
                </a:lnTo>
                <a:lnTo>
                  <a:pt x="335684" y="85951"/>
                </a:lnTo>
                <a:lnTo>
                  <a:pt x="316230" y="121634"/>
                </a:lnTo>
                <a:lnTo>
                  <a:pt x="300228" y="146303"/>
                </a:lnTo>
                <a:lnTo>
                  <a:pt x="298942" y="135171"/>
                </a:lnTo>
                <a:lnTo>
                  <a:pt x="297370" y="123539"/>
                </a:lnTo>
                <a:lnTo>
                  <a:pt x="295513" y="111478"/>
                </a:lnTo>
                <a:lnTo>
                  <a:pt x="293370" y="99059"/>
                </a:lnTo>
                <a:lnTo>
                  <a:pt x="291524" y="86189"/>
                </a:lnTo>
                <a:lnTo>
                  <a:pt x="289464" y="73818"/>
                </a:lnTo>
                <a:lnTo>
                  <a:pt x="287262" y="61876"/>
                </a:lnTo>
                <a:lnTo>
                  <a:pt x="284988" y="50291"/>
                </a:lnTo>
                <a:lnTo>
                  <a:pt x="283464" y="41147"/>
                </a:lnTo>
                <a:lnTo>
                  <a:pt x="266700" y="4571"/>
                </a:lnTo>
                <a:lnTo>
                  <a:pt x="264414" y="2285"/>
                </a:lnTo>
                <a:lnTo>
                  <a:pt x="262128" y="1523"/>
                </a:lnTo>
                <a:lnTo>
                  <a:pt x="258318" y="0"/>
                </a:lnTo>
                <a:lnTo>
                  <a:pt x="240792" y="0"/>
                </a:lnTo>
                <a:lnTo>
                  <a:pt x="232410" y="2285"/>
                </a:lnTo>
                <a:lnTo>
                  <a:pt x="225552" y="7619"/>
                </a:lnTo>
                <a:lnTo>
                  <a:pt x="219825" y="11763"/>
                </a:lnTo>
                <a:lnTo>
                  <a:pt x="214026" y="17335"/>
                </a:lnTo>
                <a:lnTo>
                  <a:pt x="208085" y="24336"/>
                </a:lnTo>
                <a:lnTo>
                  <a:pt x="201930" y="32765"/>
                </a:lnTo>
                <a:lnTo>
                  <a:pt x="214122" y="41147"/>
                </a:lnTo>
                <a:lnTo>
                  <a:pt x="218694" y="33527"/>
                </a:lnTo>
                <a:lnTo>
                  <a:pt x="223266" y="28193"/>
                </a:lnTo>
                <a:lnTo>
                  <a:pt x="229362" y="22097"/>
                </a:lnTo>
                <a:lnTo>
                  <a:pt x="233172" y="20573"/>
                </a:lnTo>
                <a:lnTo>
                  <a:pt x="239268" y="20573"/>
                </a:lnTo>
                <a:lnTo>
                  <a:pt x="241554" y="21335"/>
                </a:lnTo>
                <a:lnTo>
                  <a:pt x="243078" y="22859"/>
                </a:lnTo>
                <a:lnTo>
                  <a:pt x="246126" y="25145"/>
                </a:lnTo>
                <a:lnTo>
                  <a:pt x="259389" y="77354"/>
                </a:lnTo>
                <a:lnTo>
                  <a:pt x="278130" y="174497"/>
                </a:lnTo>
                <a:lnTo>
                  <a:pt x="278130" y="204360"/>
                </a:lnTo>
                <a:lnTo>
                  <a:pt x="287393" y="192643"/>
                </a:lnTo>
                <a:lnTo>
                  <a:pt x="300990" y="174497"/>
                </a:lnTo>
                <a:lnTo>
                  <a:pt x="315420" y="153912"/>
                </a:lnTo>
                <a:lnTo>
                  <a:pt x="328993" y="133254"/>
                </a:lnTo>
                <a:lnTo>
                  <a:pt x="341709" y="112454"/>
                </a:lnTo>
                <a:lnTo>
                  <a:pt x="352806" y="92790"/>
                </a:lnTo>
                <a:close/>
              </a:path>
              <a:path w="391160" h="253364">
                <a:moveTo>
                  <a:pt x="390906" y="11429"/>
                </a:moveTo>
                <a:lnTo>
                  <a:pt x="385572" y="3047"/>
                </a:lnTo>
                <a:lnTo>
                  <a:pt x="338328" y="3047"/>
                </a:lnTo>
                <a:lnTo>
                  <a:pt x="336804" y="12191"/>
                </a:lnTo>
                <a:lnTo>
                  <a:pt x="342900" y="12191"/>
                </a:lnTo>
                <a:lnTo>
                  <a:pt x="346710" y="13715"/>
                </a:lnTo>
                <a:lnTo>
                  <a:pt x="348996" y="15239"/>
                </a:lnTo>
                <a:lnTo>
                  <a:pt x="351282" y="17525"/>
                </a:lnTo>
                <a:lnTo>
                  <a:pt x="352806" y="21335"/>
                </a:lnTo>
                <a:lnTo>
                  <a:pt x="352806" y="92790"/>
                </a:lnTo>
                <a:lnTo>
                  <a:pt x="353568" y="91439"/>
                </a:lnTo>
                <a:lnTo>
                  <a:pt x="364867" y="70580"/>
                </a:lnTo>
                <a:lnTo>
                  <a:pt x="374808" y="50291"/>
                </a:lnTo>
                <a:lnTo>
                  <a:pt x="383464" y="30575"/>
                </a:lnTo>
                <a:lnTo>
                  <a:pt x="390906" y="114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63284" y="247992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73773" y="236448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586728" y="247992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96278" y="2413254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96683" y="2542794"/>
            <a:ext cx="36830" cy="41910"/>
          </a:xfrm>
          <a:custGeom>
            <a:avLst/>
            <a:gdLst/>
            <a:ahLst/>
            <a:cxnLst/>
            <a:rect l="l" t="t" r="r" b="b"/>
            <a:pathLst>
              <a:path w="36829" h="41910">
                <a:moveTo>
                  <a:pt x="0" y="0"/>
                </a:moveTo>
                <a:lnTo>
                  <a:pt x="0" y="41910"/>
                </a:lnTo>
                <a:lnTo>
                  <a:pt x="36575" y="41910"/>
                </a:lnTo>
                <a:lnTo>
                  <a:pt x="36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589" y="1112774"/>
            <a:ext cx="1497965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一元函数</a:t>
            </a:r>
          </a:p>
        </p:txBody>
      </p:sp>
      <p:sp>
        <p:nvSpPr>
          <p:cNvPr id="4" name="object 4"/>
          <p:cNvSpPr/>
          <p:nvPr/>
        </p:nvSpPr>
        <p:spPr>
          <a:xfrm>
            <a:off x="3031235" y="1319022"/>
            <a:ext cx="199644" cy="252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72611" y="135140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72611" y="142532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9321" y="123520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68496" y="123367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94226" y="1319022"/>
            <a:ext cx="184404" cy="17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02252" y="1217675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36564" y="1319022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83145" y="1815845"/>
            <a:ext cx="4133850" cy="547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83145" y="1815845"/>
            <a:ext cx="4133850" cy="548005"/>
          </a:xfrm>
          <a:custGeom>
            <a:avLst/>
            <a:gdLst/>
            <a:ahLst/>
            <a:cxnLst/>
            <a:rect l="l" t="t" r="r" b="b"/>
            <a:pathLst>
              <a:path w="4133850" h="548005">
                <a:moveTo>
                  <a:pt x="4133850" y="545591"/>
                </a:moveTo>
                <a:lnTo>
                  <a:pt x="4133850" y="1523"/>
                </a:lnTo>
                <a:lnTo>
                  <a:pt x="4131564" y="0"/>
                </a:lnTo>
                <a:lnTo>
                  <a:pt x="2285" y="0"/>
                </a:lnTo>
                <a:lnTo>
                  <a:pt x="0" y="1524"/>
                </a:lnTo>
                <a:lnTo>
                  <a:pt x="0" y="545592"/>
                </a:lnTo>
                <a:lnTo>
                  <a:pt x="2286" y="547878"/>
                </a:lnTo>
                <a:lnTo>
                  <a:pt x="4572" y="547878"/>
                </a:lnTo>
                <a:lnTo>
                  <a:pt x="4572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4124705" y="9143"/>
                </a:lnTo>
                <a:lnTo>
                  <a:pt x="4124705" y="4571"/>
                </a:lnTo>
                <a:lnTo>
                  <a:pt x="4129278" y="9143"/>
                </a:lnTo>
                <a:lnTo>
                  <a:pt x="4129278" y="547877"/>
                </a:lnTo>
                <a:lnTo>
                  <a:pt x="4131564" y="547877"/>
                </a:lnTo>
                <a:lnTo>
                  <a:pt x="4133850" y="545591"/>
                </a:lnTo>
                <a:close/>
              </a:path>
              <a:path w="4133850" h="548005">
                <a:moveTo>
                  <a:pt x="9905" y="9144"/>
                </a:moveTo>
                <a:lnTo>
                  <a:pt x="9905" y="4572"/>
                </a:lnTo>
                <a:lnTo>
                  <a:pt x="4572" y="9144"/>
                </a:lnTo>
                <a:lnTo>
                  <a:pt x="9905" y="9144"/>
                </a:lnTo>
                <a:close/>
              </a:path>
              <a:path w="4133850" h="548005">
                <a:moveTo>
                  <a:pt x="9905" y="538734"/>
                </a:moveTo>
                <a:lnTo>
                  <a:pt x="9905" y="9144"/>
                </a:lnTo>
                <a:lnTo>
                  <a:pt x="4572" y="9144"/>
                </a:lnTo>
                <a:lnTo>
                  <a:pt x="4572" y="538734"/>
                </a:lnTo>
                <a:lnTo>
                  <a:pt x="9905" y="538734"/>
                </a:lnTo>
                <a:close/>
              </a:path>
              <a:path w="4133850" h="548005">
                <a:moveTo>
                  <a:pt x="4129278" y="538733"/>
                </a:moveTo>
                <a:lnTo>
                  <a:pt x="4572" y="538734"/>
                </a:lnTo>
                <a:lnTo>
                  <a:pt x="9905" y="543305"/>
                </a:lnTo>
                <a:lnTo>
                  <a:pt x="9905" y="547878"/>
                </a:lnTo>
                <a:lnTo>
                  <a:pt x="4124705" y="547877"/>
                </a:lnTo>
                <a:lnTo>
                  <a:pt x="4124705" y="543305"/>
                </a:lnTo>
                <a:lnTo>
                  <a:pt x="4129278" y="538733"/>
                </a:lnTo>
                <a:close/>
              </a:path>
              <a:path w="4133850" h="548005">
                <a:moveTo>
                  <a:pt x="9905" y="547878"/>
                </a:moveTo>
                <a:lnTo>
                  <a:pt x="9905" y="543305"/>
                </a:lnTo>
                <a:lnTo>
                  <a:pt x="4572" y="538734"/>
                </a:lnTo>
                <a:lnTo>
                  <a:pt x="4572" y="547878"/>
                </a:lnTo>
                <a:lnTo>
                  <a:pt x="9905" y="547878"/>
                </a:lnTo>
                <a:close/>
              </a:path>
              <a:path w="4133850" h="548005">
                <a:moveTo>
                  <a:pt x="4129278" y="9143"/>
                </a:moveTo>
                <a:lnTo>
                  <a:pt x="4124705" y="4571"/>
                </a:lnTo>
                <a:lnTo>
                  <a:pt x="4124705" y="9143"/>
                </a:lnTo>
                <a:lnTo>
                  <a:pt x="4129278" y="9143"/>
                </a:lnTo>
                <a:close/>
              </a:path>
              <a:path w="4133850" h="548005">
                <a:moveTo>
                  <a:pt x="4129278" y="538733"/>
                </a:moveTo>
                <a:lnTo>
                  <a:pt x="4129278" y="9143"/>
                </a:lnTo>
                <a:lnTo>
                  <a:pt x="4124705" y="9143"/>
                </a:lnTo>
                <a:lnTo>
                  <a:pt x="4124705" y="538733"/>
                </a:lnTo>
                <a:lnTo>
                  <a:pt x="4129278" y="538733"/>
                </a:lnTo>
                <a:close/>
              </a:path>
              <a:path w="4133850" h="548005">
                <a:moveTo>
                  <a:pt x="4129278" y="547877"/>
                </a:moveTo>
                <a:lnTo>
                  <a:pt x="4129278" y="538733"/>
                </a:lnTo>
                <a:lnTo>
                  <a:pt x="4124705" y="543305"/>
                </a:lnTo>
                <a:lnTo>
                  <a:pt x="4124705" y="547877"/>
                </a:lnTo>
                <a:lnTo>
                  <a:pt x="4129278" y="547877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74947" y="3777234"/>
            <a:ext cx="169163" cy="171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84320" y="380657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4320" y="388048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31791" y="3690365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80965" y="3688841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05171" y="3774185"/>
            <a:ext cx="274320" cy="224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71694" y="3773423"/>
            <a:ext cx="182117" cy="1790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75909" y="3688841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66181" y="2775442"/>
            <a:ext cx="7197725" cy="1259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问：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多元函数也具有一阶微分形式不变性吗?</a:t>
            </a:r>
            <a:endParaRPr sz="2900">
              <a:latin typeface="微软雅黑"/>
              <a:cs typeface="微软雅黑"/>
            </a:endParaRPr>
          </a:p>
          <a:p>
            <a:pPr marL="732155">
              <a:lnSpc>
                <a:spcPct val="100000"/>
              </a:lnSpc>
              <a:spcBef>
                <a:spcPts val="2760"/>
              </a:spcBef>
              <a:tabLst>
                <a:tab pos="395541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二元函数	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1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的全微分为：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32376" y="2047494"/>
            <a:ext cx="199643" cy="252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72990" y="207987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72990" y="215379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20461" y="1963673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45252" y="1940051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5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53455" y="196215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79185" y="2047494"/>
            <a:ext cx="184404" cy="177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86450" y="196215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334527" y="1112774"/>
            <a:ext cx="6781800" cy="1195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95"/>
              </a:spcBef>
              <a:tabLst>
                <a:tab pos="1983739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中，无论	是自变量还是中间变量，都有</a:t>
            </a:r>
            <a:endParaRPr sz="2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  <a:tabLst>
                <a:tab pos="1697989" algn="l"/>
                <a:tab pos="2959100" algn="l"/>
              </a:tabLst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	d	</a:t>
            </a: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一阶微分形式不变性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22491" y="2047494"/>
            <a:ext cx="184404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12414" y="4840223"/>
            <a:ext cx="169163" cy="171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21785" y="486956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21785" y="494347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08882" y="447446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98620" y="4561332"/>
            <a:ext cx="169163" cy="171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90594" y="499948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80332" y="5083302"/>
            <a:ext cx="202692" cy="177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72305" y="490766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46676" y="4837176"/>
            <a:ext cx="202692" cy="177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71288" y="490689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81778" y="479145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94732" y="490689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33238" y="447446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22976" y="4561332"/>
            <a:ext cx="169163" cy="171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20284" y="499948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18403" y="5082540"/>
            <a:ext cx="182117" cy="1790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01996" y="490766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111500" y="4630927"/>
            <a:ext cx="28638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6835" algn="l"/>
                <a:tab pos="2666365" algn="l"/>
              </a:tabLst>
            </a:pPr>
            <a:r>
              <a:rPr dirty="0" sz="2900" spc="-5">
                <a:solidFill>
                  <a:srgbClr val="FFFF00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00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00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00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974841" y="4836414"/>
            <a:ext cx="182117" cy="1790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45402" y="4816602"/>
            <a:ext cx="202691" cy="1775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242047" y="4815840"/>
            <a:ext cx="182118" cy="1790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542019" y="473278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849109" y="4610353"/>
            <a:ext cx="339534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1185" algn="l"/>
                <a:tab pos="190944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是函数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的自变量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78127" y="6460984"/>
            <a:ext cx="81451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多元复合函数微分法——多元函数一阶微分形式不变性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4110" y="937513"/>
            <a:ext cx="1865630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设二元函数</a:t>
            </a:r>
          </a:p>
        </p:txBody>
      </p:sp>
      <p:sp>
        <p:nvSpPr>
          <p:cNvPr id="4" name="object 4"/>
          <p:cNvSpPr/>
          <p:nvPr/>
        </p:nvSpPr>
        <p:spPr>
          <a:xfrm>
            <a:off x="2990850" y="1146810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00221" y="117614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0221" y="12500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46932" y="1059941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6105" y="105841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20311" y="1143761"/>
            <a:ext cx="274320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86834" y="1143000"/>
            <a:ext cx="182117" cy="17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91811" y="105841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41926" y="127635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9085" y="1143761"/>
            <a:ext cx="202692" cy="17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25034" y="117614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25034" y="12500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8602" y="1143761"/>
            <a:ext cx="202692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7776" y="105841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53505" y="1143761"/>
            <a:ext cx="184404" cy="1775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58484" y="127635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92596" y="1143761"/>
            <a:ext cx="199643" cy="2529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10528" y="105841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60642" y="127635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6945" y="1143000"/>
            <a:ext cx="182118" cy="179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4606" y="117614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34606" y="12500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97318" y="1143000"/>
            <a:ext cx="182118" cy="17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7442" y="105841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53171" y="1143761"/>
            <a:ext cx="184403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58150" y="127635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93023" y="1143761"/>
            <a:ext cx="199644" cy="2529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10193" y="1042416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45321" y="937513"/>
            <a:ext cx="59372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2900" spc="-7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46960" y="5272278"/>
            <a:ext cx="3169158" cy="5478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46960" y="5272278"/>
            <a:ext cx="3169285" cy="548005"/>
          </a:xfrm>
          <a:custGeom>
            <a:avLst/>
            <a:gdLst/>
            <a:ahLst/>
            <a:cxnLst/>
            <a:rect l="l" t="t" r="r" b="b"/>
            <a:pathLst>
              <a:path w="3169285" h="548004">
                <a:moveTo>
                  <a:pt x="3169158" y="545592"/>
                </a:moveTo>
                <a:lnTo>
                  <a:pt x="3169158" y="1523"/>
                </a:lnTo>
                <a:lnTo>
                  <a:pt x="3166872" y="0"/>
                </a:lnTo>
                <a:lnTo>
                  <a:pt x="2285" y="0"/>
                </a:lnTo>
                <a:lnTo>
                  <a:pt x="0" y="1524"/>
                </a:lnTo>
                <a:lnTo>
                  <a:pt x="0" y="545592"/>
                </a:lnTo>
                <a:lnTo>
                  <a:pt x="2286" y="547878"/>
                </a:lnTo>
                <a:lnTo>
                  <a:pt x="4571" y="547878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3160013" y="9143"/>
                </a:lnTo>
                <a:lnTo>
                  <a:pt x="3160013" y="4571"/>
                </a:lnTo>
                <a:lnTo>
                  <a:pt x="3164586" y="9143"/>
                </a:lnTo>
                <a:lnTo>
                  <a:pt x="3164586" y="547878"/>
                </a:lnTo>
                <a:lnTo>
                  <a:pt x="3166872" y="547878"/>
                </a:lnTo>
                <a:lnTo>
                  <a:pt x="3169158" y="545592"/>
                </a:lnTo>
                <a:close/>
              </a:path>
              <a:path w="3169285" h="548004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3169285" h="548004">
                <a:moveTo>
                  <a:pt x="9144" y="537972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537972"/>
                </a:lnTo>
                <a:lnTo>
                  <a:pt x="9144" y="537972"/>
                </a:lnTo>
                <a:close/>
              </a:path>
              <a:path w="3169285" h="548004">
                <a:moveTo>
                  <a:pt x="3164586" y="537972"/>
                </a:moveTo>
                <a:lnTo>
                  <a:pt x="4572" y="537972"/>
                </a:lnTo>
                <a:lnTo>
                  <a:pt x="9144" y="543306"/>
                </a:lnTo>
                <a:lnTo>
                  <a:pt x="9143" y="547878"/>
                </a:lnTo>
                <a:lnTo>
                  <a:pt x="3160013" y="547878"/>
                </a:lnTo>
                <a:lnTo>
                  <a:pt x="3160013" y="543306"/>
                </a:lnTo>
                <a:lnTo>
                  <a:pt x="3164586" y="537972"/>
                </a:lnTo>
                <a:close/>
              </a:path>
              <a:path w="3169285" h="548004">
                <a:moveTo>
                  <a:pt x="9143" y="547878"/>
                </a:moveTo>
                <a:lnTo>
                  <a:pt x="9144" y="543306"/>
                </a:lnTo>
                <a:lnTo>
                  <a:pt x="4572" y="537972"/>
                </a:lnTo>
                <a:lnTo>
                  <a:pt x="4571" y="547878"/>
                </a:lnTo>
                <a:lnTo>
                  <a:pt x="9143" y="547878"/>
                </a:lnTo>
                <a:close/>
              </a:path>
              <a:path w="3169285" h="548004">
                <a:moveTo>
                  <a:pt x="3164586" y="9143"/>
                </a:moveTo>
                <a:lnTo>
                  <a:pt x="3160013" y="4571"/>
                </a:lnTo>
                <a:lnTo>
                  <a:pt x="3160013" y="9143"/>
                </a:lnTo>
                <a:lnTo>
                  <a:pt x="3164586" y="9143"/>
                </a:lnTo>
                <a:close/>
              </a:path>
              <a:path w="3169285" h="548004">
                <a:moveTo>
                  <a:pt x="3164586" y="537972"/>
                </a:moveTo>
                <a:lnTo>
                  <a:pt x="3164586" y="9143"/>
                </a:lnTo>
                <a:lnTo>
                  <a:pt x="3160013" y="9143"/>
                </a:lnTo>
                <a:lnTo>
                  <a:pt x="3160013" y="537972"/>
                </a:lnTo>
                <a:lnTo>
                  <a:pt x="3164586" y="537972"/>
                </a:lnTo>
                <a:close/>
              </a:path>
              <a:path w="3169285" h="548004">
                <a:moveTo>
                  <a:pt x="3164586" y="547878"/>
                </a:moveTo>
                <a:lnTo>
                  <a:pt x="3164586" y="537972"/>
                </a:lnTo>
                <a:lnTo>
                  <a:pt x="3160013" y="543306"/>
                </a:lnTo>
                <a:lnTo>
                  <a:pt x="3160013" y="547878"/>
                </a:lnTo>
                <a:lnTo>
                  <a:pt x="3164586" y="54787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983218" y="336613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83218" y="344004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355073" y="297103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7954" y="297103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52026" y="34960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41764" y="3579876"/>
            <a:ext cx="202691" cy="177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332976" y="3404234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807193" y="3127501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008107" y="3333750"/>
            <a:ext cx="202691" cy="177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32719" y="3403472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443209" y="3288029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456164" y="3403472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81716" y="297103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864595" y="297103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683240" y="34960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881359" y="3579114"/>
            <a:ext cx="182118" cy="1790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62666" y="3404234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10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130026" y="3127501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339321" y="3332988"/>
            <a:ext cx="182118" cy="17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91639" y="334556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91639" y="341947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61210" y="295046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74570" y="295046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72639" y="347548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62377" y="3559302"/>
            <a:ext cx="202691" cy="1775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42160" y="3382898"/>
            <a:ext cx="448945" cy="0"/>
          </a:xfrm>
          <a:custGeom>
            <a:avLst/>
            <a:gdLst/>
            <a:ahLst/>
            <a:cxnLst/>
            <a:rect l="l" t="t" r="r" b="b"/>
            <a:pathLst>
              <a:path w="448944" h="0">
                <a:moveTo>
                  <a:pt x="0" y="0"/>
                </a:moveTo>
                <a:lnTo>
                  <a:pt x="448818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582417" y="2913126"/>
            <a:ext cx="2621280" cy="9387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234438" y="2744673"/>
            <a:ext cx="784860" cy="107569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r" marR="11430">
              <a:lnSpc>
                <a:spcPct val="100000"/>
              </a:lnSpc>
              <a:spcBef>
                <a:spcPts val="755"/>
              </a:spcBef>
              <a:tabLst>
                <a:tab pos="721360" algn="l"/>
              </a:tabLst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endParaRPr sz="29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650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267709" y="3106927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01744" y="2744673"/>
            <a:ext cx="60325" cy="107569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endParaRPr sz="29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650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13402" y="3106927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43144" y="338289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53634" y="326745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66588" y="338289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91378" y="295046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874258" y="295046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692902" y="347548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891021" y="3558540"/>
            <a:ext cx="182117" cy="1790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672328" y="3382898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10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83629" y="2913126"/>
            <a:ext cx="2663952" cy="938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556500" y="2744673"/>
            <a:ext cx="86360" cy="107569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650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88733" y="3106927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22768" y="2744673"/>
            <a:ext cx="86995" cy="107569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755"/>
              </a:spcBef>
            </a:pP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257284" y="3106927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269485" y="220941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269485" y="228333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650485" y="1776983"/>
            <a:ext cx="2608326" cy="9387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7337550" y="1970786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539990" y="2177033"/>
            <a:ext cx="184403" cy="1775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49361" y="224675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59852" y="213131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72806" y="224675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09026" y="1776983"/>
            <a:ext cx="2610611" cy="9387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10898378" y="1970786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096243" y="2177033"/>
            <a:ext cx="199644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74647" y="2161032"/>
            <a:ext cx="169164" cy="1714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83257" y="219036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83257" y="226428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064257" y="179527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53995" y="1882139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052827" y="23202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44089" y="2404110"/>
            <a:ext cx="184404" cy="1775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033777" y="222770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1173733" y="1951736"/>
            <a:ext cx="152971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2230" algn="l"/>
              </a:tabLst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695955" y="2157983"/>
            <a:ext cx="184404" cy="1775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005327" y="2227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115817" y="211226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128772" y="2227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368802" y="179527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58540" y="1882139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54323" y="23202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41014" y="2404110"/>
            <a:ext cx="199643" cy="2529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335273" y="222770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3801109" y="1951736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998976" y="2157983"/>
            <a:ext cx="199643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1134110" y="4280408"/>
            <a:ext cx="27051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395983" y="4489703"/>
            <a:ext cx="169164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04594" y="451904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704594" y="459295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2043185" y="4564638"/>
            <a:ext cx="35052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50" i="1">
                <a:solidFill>
                  <a:srgbClr val="FFFFFF"/>
                </a:solidFill>
                <a:latin typeface="Cambria"/>
                <a:cs typeface="Cambria"/>
              </a:rPr>
              <a:t>aX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054351" y="4556378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 h="0">
                <a:moveTo>
                  <a:pt x="0" y="0"/>
                </a:moveTo>
                <a:lnTo>
                  <a:pt x="336042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641854" y="4486655"/>
            <a:ext cx="184404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951226" y="455637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061716" y="444093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074670" y="455637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281171" y="4556378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 h="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870197" y="4486655"/>
            <a:ext cx="199643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210811" y="451904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210811" y="459295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2430272" y="4564638"/>
            <a:ext cx="2969895" cy="11982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850900">
              <a:lnSpc>
                <a:spcPct val="100000"/>
              </a:lnSpc>
              <a:spcBef>
                <a:spcPts val="114"/>
              </a:spcBef>
              <a:tabLst>
                <a:tab pos="2120900" algn="l"/>
              </a:tabLst>
            </a:pPr>
            <a:r>
              <a:rPr dirty="0" sz="2100" spc="285" i="1">
                <a:solidFill>
                  <a:srgbClr val="FFFFFF"/>
                </a:solidFill>
                <a:latin typeface="Cambria"/>
                <a:cs typeface="Cambria"/>
              </a:rPr>
              <a:t>ay	</a:t>
            </a:r>
            <a:r>
              <a:rPr dirty="0" sz="2100" spc="220" i="1">
                <a:solidFill>
                  <a:srgbClr val="FFFFFF"/>
                </a:solidFill>
                <a:latin typeface="Cambria"/>
                <a:cs typeface="Cambria"/>
              </a:rPr>
              <a:t>au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全微分形式不变性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551426" y="4556378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 h="0">
                <a:moveTo>
                  <a:pt x="0" y="0"/>
                </a:moveTo>
                <a:lnTo>
                  <a:pt x="345948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146547" y="4486655"/>
            <a:ext cx="202692" cy="1775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471921" y="455637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582411" y="444093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595365" y="4556378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5792978" y="4564638"/>
            <a:ext cx="34544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215" i="1">
                <a:solidFill>
                  <a:srgbClr val="FFFFFF"/>
                </a:solidFill>
                <a:latin typeface="Cambria"/>
                <a:cs typeface="Cambria"/>
              </a:rPr>
              <a:t>av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801105" y="4556378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 h="0">
                <a:moveTo>
                  <a:pt x="0" y="0"/>
                </a:moveTo>
                <a:lnTo>
                  <a:pt x="336041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2003551" y="4064761"/>
            <a:ext cx="44557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280160" algn="l"/>
                <a:tab pos="2552065" algn="l"/>
                <a:tab pos="3797300" algn="l"/>
              </a:tabLst>
            </a:pPr>
            <a:r>
              <a:rPr dirty="0" sz="2100" spc="425" i="1">
                <a:solidFill>
                  <a:srgbClr val="FFFFFF"/>
                </a:solidFill>
                <a:latin typeface="Cambria"/>
                <a:cs typeface="Cambria"/>
              </a:rPr>
              <a:t>af</a:t>
            </a:r>
            <a:r>
              <a:rPr dirty="0" sz="2100" spc="9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32567" sz="4350" spc="-7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sz="2100" spc="425" i="1">
                <a:solidFill>
                  <a:srgbClr val="FFFFFF"/>
                </a:solidFill>
                <a:latin typeface="Cambria"/>
                <a:cs typeface="Cambria"/>
              </a:rPr>
              <a:t>af</a:t>
            </a:r>
            <a:r>
              <a:rPr dirty="0" sz="2100" spc="11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32567" sz="4350" spc="-7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sz="2100" spc="425" i="1">
                <a:solidFill>
                  <a:srgbClr val="FFFFFF"/>
                </a:solidFill>
                <a:latin typeface="Cambria"/>
                <a:cs typeface="Cambria"/>
              </a:rPr>
              <a:t>af</a:t>
            </a:r>
            <a:r>
              <a:rPr dirty="0" sz="2100" spc="13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32567" sz="4350" spc="-7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sz="2100" spc="425" i="1">
                <a:solidFill>
                  <a:srgbClr val="FFFFFF"/>
                </a:solidFill>
                <a:latin typeface="Cambria"/>
                <a:cs typeface="Cambria"/>
              </a:rPr>
              <a:t>af</a:t>
            </a:r>
            <a:r>
              <a:rPr dirty="0" sz="2100" spc="45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32567" sz="4350" spc="-7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baseline="-32567" sz="435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395465" y="4485894"/>
            <a:ext cx="182118" cy="1790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8593" y="4491228"/>
            <a:ext cx="202691" cy="1775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635240" y="4490465"/>
            <a:ext cx="182118" cy="1790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935211" y="440740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7242300" y="4284979"/>
            <a:ext cx="376301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1185" algn="l"/>
                <a:tab pos="190944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是函数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的中间变量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584191" y="2788539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 h="0">
                <a:moveTo>
                  <a:pt x="0" y="0"/>
                </a:moveTo>
                <a:lnTo>
                  <a:pt x="2614421" y="0"/>
                </a:lnTo>
              </a:path>
            </a:pathLst>
          </a:custGeom>
          <a:ln w="2819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132064" y="2788539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 h="0">
                <a:moveTo>
                  <a:pt x="0" y="0"/>
                </a:moveTo>
                <a:lnTo>
                  <a:pt x="2615183" y="0"/>
                </a:lnTo>
              </a:path>
            </a:pathLst>
          </a:custGeom>
          <a:ln w="2819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595372" y="3972305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 h="0">
                <a:moveTo>
                  <a:pt x="0" y="0"/>
                </a:moveTo>
                <a:lnTo>
                  <a:pt x="2615183" y="0"/>
                </a:lnTo>
              </a:path>
            </a:pathLst>
          </a:custGeom>
          <a:ln w="2895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186678" y="3972305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 h="0">
                <a:moveTo>
                  <a:pt x="0" y="0"/>
                </a:moveTo>
                <a:lnTo>
                  <a:pt x="2615183" y="0"/>
                </a:lnTo>
              </a:path>
            </a:pathLst>
          </a:custGeom>
          <a:ln w="2895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1278127" y="6460984"/>
            <a:ext cx="81451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多元复合函数微分法——多元函数一阶微分形式不变性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2195" y="1046225"/>
            <a:ext cx="169164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01567" y="107556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01567" y="114947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49040" y="95935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8976" y="942594"/>
            <a:ext cx="2861310" cy="35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23635" y="801116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94142" y="95935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315585" algn="l"/>
                <a:tab pos="5640070" algn="l"/>
                <a:tab pos="6958330" algn="l"/>
              </a:tabLst>
            </a:pPr>
            <a:r>
              <a:rPr dirty="0" spc="-5">
                <a:solidFill>
                  <a:srgbClr val="FFFF00"/>
                </a:solidFill>
              </a:rPr>
              <a:t>例6</a:t>
            </a:r>
            <a:r>
              <a:rPr dirty="0">
                <a:solidFill>
                  <a:srgbClr val="FFFF00"/>
                </a:solidFill>
              </a:rPr>
              <a:t> </a:t>
            </a:r>
            <a:r>
              <a:rPr dirty="0" spc="-5"/>
              <a:t>设函数	</a:t>
            </a:r>
            <a:r>
              <a:rPr dirty="0" baseline="27777" sz="3150" spc="172" i="1">
                <a:latin typeface="Cambria"/>
                <a:cs typeface="Cambria"/>
              </a:rPr>
              <a:t>2	</a:t>
            </a:r>
            <a:r>
              <a:rPr dirty="0" sz="2900" spc="-5"/>
              <a:t>，其中	为可微函数，先用</a:t>
            </a:r>
            <a:endParaRPr sz="29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0959" y="1926335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26402" y="1590421"/>
            <a:ext cx="161544" cy="242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17664" y="1666494"/>
            <a:ext cx="166116" cy="163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5733" y="2088769"/>
            <a:ext cx="161544" cy="2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07757" y="2161794"/>
            <a:ext cx="186690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95921" y="1968626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 h="0">
                <a:moveTo>
                  <a:pt x="0" y="0"/>
                </a:moveTo>
                <a:lnTo>
                  <a:pt x="412242" y="0"/>
                </a:lnTo>
              </a:path>
            </a:pathLst>
          </a:custGeom>
          <a:ln w="29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14309" y="1590421"/>
            <a:ext cx="161544" cy="2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05571" y="1666494"/>
            <a:ext cx="166116" cy="163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96783" y="2088769"/>
            <a:ext cx="161544" cy="2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87283" y="2161794"/>
            <a:ext cx="199644" cy="230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76971" y="1968626"/>
            <a:ext cx="426084" cy="0"/>
          </a:xfrm>
          <a:custGeom>
            <a:avLst/>
            <a:gdLst/>
            <a:ahLst/>
            <a:cxnLst/>
            <a:rect l="l" t="t" r="r" b="b"/>
            <a:pathLst>
              <a:path w="426084" h="0">
                <a:moveTo>
                  <a:pt x="0" y="0"/>
                </a:moveTo>
                <a:lnTo>
                  <a:pt x="425957" y="0"/>
                </a:lnTo>
              </a:path>
            </a:pathLst>
          </a:custGeom>
          <a:ln w="29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80794" y="329641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5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5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5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5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9770" y="3381755"/>
            <a:ext cx="169163" cy="171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79904" y="341109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79904" y="348500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6614" y="329488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51404" y="3271265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03448" y="3425952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76421" y="329641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94353" y="3293364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40658" y="3304819"/>
            <a:ext cx="148589" cy="2514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23538" y="3378708"/>
            <a:ext cx="184404" cy="177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32909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43400" y="3332988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356353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6478" y="3304794"/>
            <a:ext cx="150113" cy="248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67071" y="3378708"/>
            <a:ext cx="199643" cy="2529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85003" y="3293364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239511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50002" y="3332988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62955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66409" y="3294888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91200" y="3271265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51626" y="3425952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24600" y="329641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42531" y="3293364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668261" y="3378708"/>
            <a:ext cx="184403" cy="177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57466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67956" y="3332988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280909" y="3448430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488173" y="3378708"/>
            <a:ext cx="199644" cy="2529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88985" y="3293364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7485">
              <a:lnSpc>
                <a:spcPct val="100000"/>
              </a:lnSpc>
              <a:spcBef>
                <a:spcPts val="95"/>
              </a:spcBef>
              <a:tabLst>
                <a:tab pos="2957830" algn="l"/>
                <a:tab pos="6314440" algn="l"/>
                <a:tab pos="7109459" algn="l"/>
              </a:tabLst>
            </a:pPr>
            <a:r>
              <a:rPr dirty="0" spc="-5"/>
              <a:t>微分运算法则求	的全微分，再写出	和	的表达式．</a:t>
            </a:r>
          </a:p>
          <a:p>
            <a:pPr marL="25400">
              <a:lnSpc>
                <a:spcPct val="100000"/>
              </a:lnSpc>
              <a:spcBef>
                <a:spcPts val="2420"/>
              </a:spcBef>
            </a:pPr>
            <a:r>
              <a:rPr dirty="0" baseline="2873" sz="4350" spc="-15">
                <a:solidFill>
                  <a:srgbClr val="FFFF00"/>
                </a:solidFill>
              </a:rPr>
              <a:t>【例6解</a:t>
            </a:r>
            <a:r>
              <a:rPr dirty="0" baseline="2873" sz="4350" spc="-7">
                <a:solidFill>
                  <a:srgbClr val="FFFF00"/>
                </a:solidFill>
              </a:rPr>
              <a:t>】</a:t>
            </a:r>
            <a:r>
              <a:rPr dirty="0" baseline="2873" sz="4350" spc="22">
                <a:solidFill>
                  <a:srgbClr val="FFFF00"/>
                </a:solidFill>
              </a:rPr>
              <a:t> </a:t>
            </a:r>
            <a:r>
              <a:rPr dirty="0" sz="2900" spc="-5"/>
              <a:t>根据一阶全微分形式的不变性有</a:t>
            </a:r>
            <a:endParaRPr sz="2900"/>
          </a:p>
          <a:p>
            <a:pPr marL="5785485">
              <a:lnSpc>
                <a:spcPct val="100000"/>
              </a:lnSpc>
              <a:spcBef>
                <a:spcPts val="1019"/>
              </a:spcBef>
              <a:tabLst>
                <a:tab pos="6617334" algn="l"/>
                <a:tab pos="6941820" algn="l"/>
              </a:tabLst>
            </a:pPr>
            <a:r>
              <a:rPr dirty="0" sz="2100" spc="114" i="1">
                <a:latin typeface="Cambria"/>
                <a:cs typeface="Cambria"/>
              </a:rPr>
              <a:t>2	2	</a:t>
            </a:r>
            <a:r>
              <a:rPr dirty="0" baseline="-20114" sz="4350" spc="-7" i="1">
                <a:latin typeface="Times New Roman"/>
                <a:cs typeface="Times New Roman"/>
              </a:rPr>
              <a:t> </a:t>
            </a:r>
            <a:endParaRPr baseline="-20114" sz="43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258567" y="409536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8567" y="416928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06039" y="397916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830829" y="3955541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182873" y="4110228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68802" y="397764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15105" y="3989095"/>
            <a:ext cx="148589" cy="2514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711702" y="3980688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02202" y="4062984"/>
            <a:ext cx="184404" cy="177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211573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22064" y="401726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35017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65141" y="3989070"/>
            <a:ext cx="150113" cy="2484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64023" y="3980688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49952" y="4062984"/>
            <a:ext cx="199643" cy="252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68646" y="397764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23153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33644" y="401726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46597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0052" y="397916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974841" y="3955541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038341" y="4031234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35267" y="4110228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21195" y="397764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665214" y="3989070"/>
            <a:ext cx="150113" cy="248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50380" y="4062984"/>
            <a:ext cx="184403" cy="177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059930" y="3980688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250430" y="4062984"/>
            <a:ext cx="184403" cy="177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59802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70292" y="401726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83245" y="413270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13369" y="3989070"/>
            <a:ext cx="150113" cy="248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93964" y="4062984"/>
            <a:ext cx="199644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17992" y="3980688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503919" y="4062984"/>
            <a:ext cx="199644" cy="2529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22614" y="397764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8856218" y="3856735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257805" y="472478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57805" y="479869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640329" y="460705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786633" y="4618507"/>
            <a:ext cx="148590" cy="2514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961132" y="4608576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85922" y="4584953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533394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43884" y="4646676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56838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886961" y="4618482"/>
            <a:ext cx="150113" cy="2484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72128" y="4692396"/>
            <a:ext cx="184404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69485" y="4608576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494276" y="4584953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2885948" y="3346958"/>
            <a:ext cx="3150235" cy="16624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14"/>
              </a:spcBef>
              <a:tabLst>
                <a:tab pos="2981325" algn="l"/>
              </a:tabLst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ambria"/>
              <a:cs typeface="Cambria"/>
            </a:endParaRPr>
          </a:p>
          <a:p>
            <a:pPr marL="367665">
              <a:lnSpc>
                <a:spcPct val="100000"/>
              </a:lnSpc>
              <a:tabLst>
                <a:tab pos="1684020" algn="l"/>
              </a:tabLst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	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48021" y="460705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13376" y="4610100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103876" y="4692396"/>
            <a:ext cx="184404" cy="177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414009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524500" y="4646676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37453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775959" y="460705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19978" y="4618482"/>
            <a:ext cx="150113" cy="2484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96761" y="4608576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21552" y="4584953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6376668" y="4660646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669023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779514" y="4646676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792468" y="476211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22592" y="4618482"/>
            <a:ext cx="150113" cy="248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203185" y="4692396"/>
            <a:ext cx="199644" cy="2529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411211" y="4608576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6"/>
                </a:lnTo>
                <a:lnTo>
                  <a:pt x="44957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6"/>
                </a:lnTo>
                <a:lnTo>
                  <a:pt x="32765" y="310134"/>
                </a:lnTo>
                <a:lnTo>
                  <a:pt x="28955" y="315468"/>
                </a:lnTo>
                <a:lnTo>
                  <a:pt x="25145" y="317754"/>
                </a:lnTo>
                <a:lnTo>
                  <a:pt x="21335" y="320802"/>
                </a:lnTo>
                <a:lnTo>
                  <a:pt x="16763" y="322326"/>
                </a:lnTo>
                <a:lnTo>
                  <a:pt x="6857" y="322326"/>
                </a:lnTo>
                <a:lnTo>
                  <a:pt x="4571" y="321564"/>
                </a:lnTo>
                <a:lnTo>
                  <a:pt x="3047" y="321564"/>
                </a:lnTo>
                <a:lnTo>
                  <a:pt x="0" y="336804"/>
                </a:lnTo>
                <a:lnTo>
                  <a:pt x="3047" y="337566"/>
                </a:lnTo>
                <a:lnTo>
                  <a:pt x="6857" y="338328"/>
                </a:lnTo>
                <a:lnTo>
                  <a:pt x="12191" y="338328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4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2"/>
                </a:lnTo>
                <a:lnTo>
                  <a:pt x="97476" y="50077"/>
                </a:lnTo>
                <a:lnTo>
                  <a:pt x="88391" y="77724"/>
                </a:lnTo>
                <a:lnTo>
                  <a:pt x="86867" y="80010"/>
                </a:lnTo>
                <a:lnTo>
                  <a:pt x="85343" y="83058"/>
                </a:lnTo>
                <a:lnTo>
                  <a:pt x="83819" y="85344"/>
                </a:lnTo>
                <a:lnTo>
                  <a:pt x="81533" y="86868"/>
                </a:lnTo>
                <a:lnTo>
                  <a:pt x="80009" y="88392"/>
                </a:lnTo>
                <a:lnTo>
                  <a:pt x="76961" y="89916"/>
                </a:lnTo>
                <a:lnTo>
                  <a:pt x="73151" y="90678"/>
                </a:lnTo>
                <a:lnTo>
                  <a:pt x="70103" y="91440"/>
                </a:lnTo>
                <a:lnTo>
                  <a:pt x="64007" y="92202"/>
                </a:lnTo>
                <a:lnTo>
                  <a:pt x="56387" y="92964"/>
                </a:lnTo>
                <a:lnTo>
                  <a:pt x="53339" y="105156"/>
                </a:lnTo>
                <a:lnTo>
                  <a:pt x="83819" y="105156"/>
                </a:lnTo>
                <a:lnTo>
                  <a:pt x="83819" y="242939"/>
                </a:lnTo>
                <a:lnTo>
                  <a:pt x="113537" y="105156"/>
                </a:lnTo>
                <a:lnTo>
                  <a:pt x="117347" y="105156"/>
                </a:lnTo>
                <a:lnTo>
                  <a:pt x="117347" y="86868"/>
                </a:lnTo>
                <a:lnTo>
                  <a:pt x="121919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6"/>
                </a:lnTo>
                <a:lnTo>
                  <a:pt x="134873" y="28956"/>
                </a:lnTo>
                <a:lnTo>
                  <a:pt x="138683" y="23622"/>
                </a:lnTo>
                <a:lnTo>
                  <a:pt x="144113" y="19732"/>
                </a:lnTo>
                <a:lnTo>
                  <a:pt x="148589" y="16002"/>
                </a:lnTo>
                <a:lnTo>
                  <a:pt x="153923" y="14478"/>
                </a:lnTo>
                <a:lnTo>
                  <a:pt x="166115" y="14478"/>
                </a:lnTo>
                <a:lnTo>
                  <a:pt x="169925" y="16002"/>
                </a:lnTo>
                <a:lnTo>
                  <a:pt x="172973" y="18288"/>
                </a:lnTo>
                <a:lnTo>
                  <a:pt x="176021" y="21336"/>
                </a:lnTo>
                <a:lnTo>
                  <a:pt x="177545" y="26670"/>
                </a:lnTo>
                <a:lnTo>
                  <a:pt x="179831" y="33528"/>
                </a:lnTo>
                <a:lnTo>
                  <a:pt x="195071" y="33528"/>
                </a:lnTo>
                <a:lnTo>
                  <a:pt x="202691" y="2286"/>
                </a:lnTo>
                <a:close/>
              </a:path>
              <a:path w="203200" h="338454">
                <a:moveTo>
                  <a:pt x="163829" y="86868"/>
                </a:moveTo>
                <a:lnTo>
                  <a:pt x="117347" y="86868"/>
                </a:lnTo>
                <a:lnTo>
                  <a:pt x="117347" y="105156"/>
                </a:lnTo>
                <a:lnTo>
                  <a:pt x="160019" y="105156"/>
                </a:lnTo>
                <a:lnTo>
                  <a:pt x="163829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636002" y="4584953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90" h="116204">
                <a:moveTo>
                  <a:pt x="59435" y="11430"/>
                </a:moveTo>
                <a:lnTo>
                  <a:pt x="59435" y="0"/>
                </a:lnTo>
                <a:lnTo>
                  <a:pt x="25907" y="0"/>
                </a:lnTo>
                <a:lnTo>
                  <a:pt x="0" y="111252"/>
                </a:lnTo>
                <a:lnTo>
                  <a:pt x="15239" y="115823"/>
                </a:lnTo>
                <a:lnTo>
                  <a:pt x="59435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7699500" y="4660646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889747" y="460705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055102" y="4610100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241030" y="4692396"/>
            <a:ext cx="199644" cy="25298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950464" y="5146547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140201" y="5233415"/>
            <a:ext cx="169164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939033" y="567156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130295" y="5755385"/>
            <a:ext cx="184404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920745" y="5578983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460241" y="554164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460241" y="561555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836670" y="5435371"/>
            <a:ext cx="148589" cy="251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011167" y="5425440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235958" y="5401817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4291076" y="5477510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583429" y="557898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693920" y="5463540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706873" y="557898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936235" y="5435346"/>
            <a:ext cx="150113" cy="2484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121402" y="5509259"/>
            <a:ext cx="184404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319521" y="5425440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544311" y="5401817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795771" y="5641847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542019" y="473697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542019" y="481088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923019" y="434187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3"/>
                </a:lnTo>
                <a:lnTo>
                  <a:pt x="134111" y="101345"/>
                </a:lnTo>
                <a:lnTo>
                  <a:pt x="126491" y="95249"/>
                </a:lnTo>
                <a:lnTo>
                  <a:pt x="118871" y="91439"/>
                </a:lnTo>
                <a:lnTo>
                  <a:pt x="112775" y="89915"/>
                </a:lnTo>
                <a:lnTo>
                  <a:pt x="105917" y="87629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39"/>
                </a:lnTo>
                <a:lnTo>
                  <a:pt x="32575" y="192714"/>
                </a:lnTo>
                <a:lnTo>
                  <a:pt x="41147" y="153923"/>
                </a:lnTo>
                <a:lnTo>
                  <a:pt x="64769" y="114299"/>
                </a:lnTo>
                <a:lnTo>
                  <a:pt x="95249" y="101345"/>
                </a:lnTo>
                <a:lnTo>
                  <a:pt x="105917" y="101345"/>
                </a:lnTo>
                <a:lnTo>
                  <a:pt x="125729" y="135635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7"/>
                </a:lnTo>
                <a:lnTo>
                  <a:pt x="48767" y="245363"/>
                </a:lnTo>
                <a:lnTo>
                  <a:pt x="32003" y="205739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3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1"/>
                </a:lnTo>
                <a:lnTo>
                  <a:pt x="83534" y="2357"/>
                </a:lnTo>
                <a:lnTo>
                  <a:pt x="77723" y="3809"/>
                </a:lnTo>
                <a:lnTo>
                  <a:pt x="71627" y="6095"/>
                </a:lnTo>
                <a:lnTo>
                  <a:pt x="65531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69"/>
                </a:lnTo>
                <a:lnTo>
                  <a:pt x="38861" y="41909"/>
                </a:lnTo>
                <a:lnTo>
                  <a:pt x="51815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7"/>
                </a:lnTo>
                <a:lnTo>
                  <a:pt x="81533" y="17525"/>
                </a:lnTo>
                <a:lnTo>
                  <a:pt x="89153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3" y="81533"/>
                </a:lnTo>
                <a:lnTo>
                  <a:pt x="134873" y="212192"/>
                </a:lnTo>
                <a:lnTo>
                  <a:pt x="136397" y="209549"/>
                </a:lnTo>
                <a:lnTo>
                  <a:pt x="152399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112757" y="4428744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11590" y="486689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102852" y="4950714"/>
            <a:ext cx="184403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892540" y="4774310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384030" y="462229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574530" y="4704588"/>
            <a:ext cx="184403" cy="177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884664" y="4774310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995154" y="4658867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008107" y="4774310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248138" y="434187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3"/>
                </a:lnTo>
                <a:lnTo>
                  <a:pt x="134111" y="101345"/>
                </a:lnTo>
                <a:lnTo>
                  <a:pt x="126491" y="95249"/>
                </a:lnTo>
                <a:lnTo>
                  <a:pt x="118871" y="91439"/>
                </a:lnTo>
                <a:lnTo>
                  <a:pt x="112775" y="89915"/>
                </a:lnTo>
                <a:lnTo>
                  <a:pt x="105917" y="87629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39"/>
                </a:lnTo>
                <a:lnTo>
                  <a:pt x="32575" y="192714"/>
                </a:lnTo>
                <a:lnTo>
                  <a:pt x="41147" y="153923"/>
                </a:lnTo>
                <a:lnTo>
                  <a:pt x="64769" y="114299"/>
                </a:lnTo>
                <a:lnTo>
                  <a:pt x="95249" y="101345"/>
                </a:lnTo>
                <a:lnTo>
                  <a:pt x="105917" y="101345"/>
                </a:lnTo>
                <a:lnTo>
                  <a:pt x="125729" y="135635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7"/>
                </a:lnTo>
                <a:lnTo>
                  <a:pt x="48767" y="245363"/>
                </a:lnTo>
                <a:lnTo>
                  <a:pt x="32003" y="205739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3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1"/>
                </a:lnTo>
                <a:lnTo>
                  <a:pt x="83534" y="2357"/>
                </a:lnTo>
                <a:lnTo>
                  <a:pt x="77723" y="3809"/>
                </a:lnTo>
                <a:lnTo>
                  <a:pt x="71627" y="6095"/>
                </a:lnTo>
                <a:lnTo>
                  <a:pt x="65531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69"/>
                </a:lnTo>
                <a:lnTo>
                  <a:pt x="38861" y="41909"/>
                </a:lnTo>
                <a:lnTo>
                  <a:pt x="51815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7"/>
                </a:lnTo>
                <a:lnTo>
                  <a:pt x="81533" y="17525"/>
                </a:lnTo>
                <a:lnTo>
                  <a:pt x="89153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3" y="81533"/>
                </a:lnTo>
                <a:lnTo>
                  <a:pt x="134873" y="212192"/>
                </a:lnTo>
                <a:lnTo>
                  <a:pt x="136397" y="209549"/>
                </a:lnTo>
                <a:lnTo>
                  <a:pt x="152399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437876" y="4428744"/>
            <a:ext cx="169163" cy="1714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233659" y="486689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420350" y="4950714"/>
            <a:ext cx="199644" cy="2529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14609" y="4774310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712957" y="462229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898885" y="4704588"/>
            <a:ext cx="199644" cy="2529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1566163" y="5299202"/>
            <a:ext cx="112966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比较得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5582411" y="5303765"/>
            <a:ext cx="33845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5873" sz="3150" spc="-112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dirty="0" sz="2900" spc="-75" i="1">
                <a:solidFill>
                  <a:srgbClr val="FFFFFF"/>
                </a:solidFill>
                <a:latin typeface="Times New Roman"/>
                <a:cs typeface="Times New Roman"/>
              </a:rPr>
              <a:t> 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5975603" y="514730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165341" y="5234178"/>
            <a:ext cx="169163" cy="1714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961126" y="567232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147815" y="5756147"/>
            <a:ext cx="199643" cy="2529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942838" y="558050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489191" y="554240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489191" y="561632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862571" y="5436108"/>
            <a:ext cx="150113" cy="2484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039356" y="542620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264145" y="5402579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90" h="116204">
                <a:moveTo>
                  <a:pt x="59435" y="11430"/>
                </a:moveTo>
                <a:lnTo>
                  <a:pt x="59435" y="0"/>
                </a:lnTo>
                <a:lnTo>
                  <a:pt x="25907" y="0"/>
                </a:lnTo>
                <a:lnTo>
                  <a:pt x="0" y="111252"/>
                </a:lnTo>
                <a:lnTo>
                  <a:pt x="15239" y="115823"/>
                </a:lnTo>
                <a:lnTo>
                  <a:pt x="59435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 txBox="1"/>
          <p:nvPr/>
        </p:nvSpPr>
        <p:spPr>
          <a:xfrm>
            <a:off x="7319262" y="5478272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611618" y="5579745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722107" y="5464302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735061" y="5579745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965185" y="5436108"/>
            <a:ext cx="150113" cy="2484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145780" y="5510021"/>
            <a:ext cx="199644" cy="25298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354568" y="542620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579357" y="5402579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90" h="116204">
                <a:moveTo>
                  <a:pt x="59435" y="11430"/>
                </a:moveTo>
                <a:lnTo>
                  <a:pt x="59435" y="0"/>
                </a:lnTo>
                <a:lnTo>
                  <a:pt x="25907" y="0"/>
                </a:lnTo>
                <a:lnTo>
                  <a:pt x="0" y="111252"/>
                </a:lnTo>
                <a:lnTo>
                  <a:pt x="15239" y="115823"/>
                </a:lnTo>
                <a:lnTo>
                  <a:pt x="59435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 txBox="1"/>
          <p:nvPr/>
        </p:nvSpPr>
        <p:spPr>
          <a:xfrm>
            <a:off x="8642857" y="5478272"/>
            <a:ext cx="181610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14" i="1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8927592" y="5642609"/>
            <a:ext cx="36830" cy="41910"/>
          </a:xfrm>
          <a:custGeom>
            <a:avLst/>
            <a:gdLst/>
            <a:ahLst/>
            <a:cxnLst/>
            <a:rect l="l" t="t" r="r" b="b"/>
            <a:pathLst>
              <a:path w="36829" h="41910">
                <a:moveTo>
                  <a:pt x="0" y="0"/>
                </a:moveTo>
                <a:lnTo>
                  <a:pt x="0" y="41910"/>
                </a:lnTo>
                <a:lnTo>
                  <a:pt x="36575" y="41910"/>
                </a:lnTo>
                <a:lnTo>
                  <a:pt x="36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707385" y="5088635"/>
            <a:ext cx="2104390" cy="0"/>
          </a:xfrm>
          <a:custGeom>
            <a:avLst/>
            <a:gdLst/>
            <a:ahLst/>
            <a:cxnLst/>
            <a:rect l="l" t="t" r="r" b="b"/>
            <a:pathLst>
              <a:path w="2104390" h="0">
                <a:moveTo>
                  <a:pt x="0" y="0"/>
                </a:moveTo>
                <a:lnTo>
                  <a:pt x="2103882" y="0"/>
                </a:lnTo>
              </a:path>
            </a:pathLst>
          </a:custGeom>
          <a:ln w="2895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887973" y="5088635"/>
            <a:ext cx="2104390" cy="0"/>
          </a:xfrm>
          <a:custGeom>
            <a:avLst/>
            <a:gdLst/>
            <a:ahLst/>
            <a:cxnLst/>
            <a:rect l="l" t="t" r="r" b="b"/>
            <a:pathLst>
              <a:path w="2104390" h="0">
                <a:moveTo>
                  <a:pt x="0" y="0"/>
                </a:moveTo>
                <a:lnTo>
                  <a:pt x="2103881" y="0"/>
                </a:lnTo>
              </a:path>
            </a:pathLst>
          </a:custGeom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827007" y="4227576"/>
            <a:ext cx="514350" cy="1009650"/>
          </a:xfrm>
          <a:custGeom>
            <a:avLst/>
            <a:gdLst/>
            <a:ahLst/>
            <a:cxnLst/>
            <a:rect l="l" t="t" r="r" b="b"/>
            <a:pathLst>
              <a:path w="514350" h="1009650">
                <a:moveTo>
                  <a:pt x="514350" y="1002792"/>
                </a:moveTo>
                <a:lnTo>
                  <a:pt x="514350" y="6858"/>
                </a:lnTo>
                <a:lnTo>
                  <a:pt x="508254" y="0"/>
                </a:lnTo>
                <a:lnTo>
                  <a:pt x="6857" y="0"/>
                </a:lnTo>
                <a:lnTo>
                  <a:pt x="0" y="6858"/>
                </a:lnTo>
                <a:lnTo>
                  <a:pt x="0" y="1002792"/>
                </a:lnTo>
                <a:lnTo>
                  <a:pt x="6858" y="1009650"/>
                </a:lnTo>
                <a:lnTo>
                  <a:pt x="14478" y="1009650"/>
                </a:lnTo>
                <a:lnTo>
                  <a:pt x="14478" y="28956"/>
                </a:lnTo>
                <a:lnTo>
                  <a:pt x="28956" y="14478"/>
                </a:lnTo>
                <a:lnTo>
                  <a:pt x="28956" y="28956"/>
                </a:lnTo>
                <a:lnTo>
                  <a:pt x="486156" y="28956"/>
                </a:lnTo>
                <a:lnTo>
                  <a:pt x="486156" y="14478"/>
                </a:lnTo>
                <a:lnTo>
                  <a:pt x="499872" y="28956"/>
                </a:lnTo>
                <a:lnTo>
                  <a:pt x="499872" y="1009650"/>
                </a:lnTo>
                <a:lnTo>
                  <a:pt x="508254" y="1009650"/>
                </a:lnTo>
                <a:lnTo>
                  <a:pt x="514350" y="1002792"/>
                </a:lnTo>
                <a:close/>
              </a:path>
              <a:path w="514350" h="1009650">
                <a:moveTo>
                  <a:pt x="28956" y="28956"/>
                </a:moveTo>
                <a:lnTo>
                  <a:pt x="28956" y="14478"/>
                </a:lnTo>
                <a:lnTo>
                  <a:pt x="14478" y="28956"/>
                </a:lnTo>
                <a:lnTo>
                  <a:pt x="28956" y="28956"/>
                </a:lnTo>
                <a:close/>
              </a:path>
              <a:path w="514350" h="1009650">
                <a:moveTo>
                  <a:pt x="28956" y="980694"/>
                </a:moveTo>
                <a:lnTo>
                  <a:pt x="28956" y="28956"/>
                </a:lnTo>
                <a:lnTo>
                  <a:pt x="14478" y="28956"/>
                </a:lnTo>
                <a:lnTo>
                  <a:pt x="14478" y="980694"/>
                </a:lnTo>
                <a:lnTo>
                  <a:pt x="28956" y="980694"/>
                </a:lnTo>
                <a:close/>
              </a:path>
              <a:path w="514350" h="1009650">
                <a:moveTo>
                  <a:pt x="499872" y="980694"/>
                </a:moveTo>
                <a:lnTo>
                  <a:pt x="14478" y="980694"/>
                </a:lnTo>
                <a:lnTo>
                  <a:pt x="28956" y="995172"/>
                </a:lnTo>
                <a:lnTo>
                  <a:pt x="28956" y="1009650"/>
                </a:lnTo>
                <a:lnTo>
                  <a:pt x="486156" y="1009650"/>
                </a:lnTo>
                <a:lnTo>
                  <a:pt x="486156" y="995172"/>
                </a:lnTo>
                <a:lnTo>
                  <a:pt x="499872" y="980694"/>
                </a:lnTo>
                <a:close/>
              </a:path>
              <a:path w="514350" h="1009650">
                <a:moveTo>
                  <a:pt x="28956" y="1009650"/>
                </a:moveTo>
                <a:lnTo>
                  <a:pt x="28956" y="995172"/>
                </a:lnTo>
                <a:lnTo>
                  <a:pt x="14478" y="980694"/>
                </a:lnTo>
                <a:lnTo>
                  <a:pt x="14478" y="1009650"/>
                </a:lnTo>
                <a:lnTo>
                  <a:pt x="28956" y="1009650"/>
                </a:lnTo>
                <a:close/>
              </a:path>
              <a:path w="514350" h="1009650">
                <a:moveTo>
                  <a:pt x="499872" y="28956"/>
                </a:moveTo>
                <a:lnTo>
                  <a:pt x="486156" y="14478"/>
                </a:lnTo>
                <a:lnTo>
                  <a:pt x="486156" y="28956"/>
                </a:lnTo>
                <a:lnTo>
                  <a:pt x="499872" y="28956"/>
                </a:lnTo>
                <a:close/>
              </a:path>
              <a:path w="514350" h="1009650">
                <a:moveTo>
                  <a:pt x="499872" y="980694"/>
                </a:moveTo>
                <a:lnTo>
                  <a:pt x="499872" y="28956"/>
                </a:lnTo>
                <a:lnTo>
                  <a:pt x="486156" y="28956"/>
                </a:lnTo>
                <a:lnTo>
                  <a:pt x="486156" y="980694"/>
                </a:lnTo>
                <a:lnTo>
                  <a:pt x="499872" y="980694"/>
                </a:lnTo>
                <a:close/>
              </a:path>
              <a:path w="514350" h="1009650">
                <a:moveTo>
                  <a:pt x="499872" y="1009650"/>
                </a:moveTo>
                <a:lnTo>
                  <a:pt x="499872" y="980694"/>
                </a:lnTo>
                <a:lnTo>
                  <a:pt x="486156" y="995172"/>
                </a:lnTo>
                <a:lnTo>
                  <a:pt x="486156" y="1009650"/>
                </a:lnTo>
                <a:lnTo>
                  <a:pt x="499872" y="10096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158221" y="4227576"/>
            <a:ext cx="514350" cy="1009650"/>
          </a:xfrm>
          <a:custGeom>
            <a:avLst/>
            <a:gdLst/>
            <a:ahLst/>
            <a:cxnLst/>
            <a:rect l="l" t="t" r="r" b="b"/>
            <a:pathLst>
              <a:path w="514350" h="1009650">
                <a:moveTo>
                  <a:pt x="514350" y="1002792"/>
                </a:moveTo>
                <a:lnTo>
                  <a:pt x="514350" y="6858"/>
                </a:lnTo>
                <a:lnTo>
                  <a:pt x="507492" y="0"/>
                </a:lnTo>
                <a:lnTo>
                  <a:pt x="6095" y="0"/>
                </a:lnTo>
                <a:lnTo>
                  <a:pt x="0" y="6858"/>
                </a:lnTo>
                <a:lnTo>
                  <a:pt x="0" y="1002792"/>
                </a:lnTo>
                <a:lnTo>
                  <a:pt x="6096" y="1009650"/>
                </a:lnTo>
                <a:lnTo>
                  <a:pt x="14478" y="1009650"/>
                </a:lnTo>
                <a:lnTo>
                  <a:pt x="14478" y="28956"/>
                </a:lnTo>
                <a:lnTo>
                  <a:pt x="28956" y="14478"/>
                </a:lnTo>
                <a:lnTo>
                  <a:pt x="28956" y="28956"/>
                </a:lnTo>
                <a:lnTo>
                  <a:pt x="485394" y="28956"/>
                </a:lnTo>
                <a:lnTo>
                  <a:pt x="485394" y="14478"/>
                </a:lnTo>
                <a:lnTo>
                  <a:pt x="499872" y="28956"/>
                </a:lnTo>
                <a:lnTo>
                  <a:pt x="499872" y="1009650"/>
                </a:lnTo>
                <a:lnTo>
                  <a:pt x="507492" y="1009650"/>
                </a:lnTo>
                <a:lnTo>
                  <a:pt x="514350" y="1002792"/>
                </a:lnTo>
                <a:close/>
              </a:path>
              <a:path w="514350" h="1009650">
                <a:moveTo>
                  <a:pt x="28956" y="28956"/>
                </a:moveTo>
                <a:lnTo>
                  <a:pt x="28956" y="14478"/>
                </a:lnTo>
                <a:lnTo>
                  <a:pt x="14478" y="28956"/>
                </a:lnTo>
                <a:lnTo>
                  <a:pt x="28956" y="28956"/>
                </a:lnTo>
                <a:close/>
              </a:path>
              <a:path w="514350" h="1009650">
                <a:moveTo>
                  <a:pt x="28956" y="980694"/>
                </a:moveTo>
                <a:lnTo>
                  <a:pt x="28956" y="28956"/>
                </a:lnTo>
                <a:lnTo>
                  <a:pt x="14478" y="28956"/>
                </a:lnTo>
                <a:lnTo>
                  <a:pt x="14478" y="980694"/>
                </a:lnTo>
                <a:lnTo>
                  <a:pt x="28956" y="980694"/>
                </a:lnTo>
                <a:close/>
              </a:path>
              <a:path w="514350" h="1009650">
                <a:moveTo>
                  <a:pt x="499872" y="980694"/>
                </a:moveTo>
                <a:lnTo>
                  <a:pt x="14478" y="980694"/>
                </a:lnTo>
                <a:lnTo>
                  <a:pt x="28956" y="995172"/>
                </a:lnTo>
                <a:lnTo>
                  <a:pt x="28956" y="1009650"/>
                </a:lnTo>
                <a:lnTo>
                  <a:pt x="485394" y="1009650"/>
                </a:lnTo>
                <a:lnTo>
                  <a:pt x="485394" y="995172"/>
                </a:lnTo>
                <a:lnTo>
                  <a:pt x="499872" y="980694"/>
                </a:lnTo>
                <a:close/>
              </a:path>
              <a:path w="514350" h="1009650">
                <a:moveTo>
                  <a:pt x="28956" y="1009650"/>
                </a:moveTo>
                <a:lnTo>
                  <a:pt x="28956" y="995172"/>
                </a:lnTo>
                <a:lnTo>
                  <a:pt x="14478" y="980694"/>
                </a:lnTo>
                <a:lnTo>
                  <a:pt x="14478" y="1009650"/>
                </a:lnTo>
                <a:lnTo>
                  <a:pt x="28956" y="1009650"/>
                </a:lnTo>
                <a:close/>
              </a:path>
              <a:path w="514350" h="1009650">
                <a:moveTo>
                  <a:pt x="499872" y="28956"/>
                </a:moveTo>
                <a:lnTo>
                  <a:pt x="485394" y="14478"/>
                </a:lnTo>
                <a:lnTo>
                  <a:pt x="485394" y="28956"/>
                </a:lnTo>
                <a:lnTo>
                  <a:pt x="499872" y="28956"/>
                </a:lnTo>
                <a:close/>
              </a:path>
              <a:path w="514350" h="1009650">
                <a:moveTo>
                  <a:pt x="499872" y="980694"/>
                </a:moveTo>
                <a:lnTo>
                  <a:pt x="499872" y="28956"/>
                </a:lnTo>
                <a:lnTo>
                  <a:pt x="485394" y="28956"/>
                </a:lnTo>
                <a:lnTo>
                  <a:pt x="485394" y="980694"/>
                </a:lnTo>
                <a:lnTo>
                  <a:pt x="499872" y="980694"/>
                </a:lnTo>
                <a:close/>
              </a:path>
              <a:path w="514350" h="1009650">
                <a:moveTo>
                  <a:pt x="499872" y="1009650"/>
                </a:moveTo>
                <a:lnTo>
                  <a:pt x="499872" y="980694"/>
                </a:lnTo>
                <a:lnTo>
                  <a:pt x="485394" y="995172"/>
                </a:lnTo>
                <a:lnTo>
                  <a:pt x="485394" y="1009650"/>
                </a:lnTo>
                <a:lnTo>
                  <a:pt x="499872" y="10096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 txBox="1"/>
          <p:nvPr/>
        </p:nvSpPr>
        <p:spPr>
          <a:xfrm>
            <a:off x="1278127" y="6460984"/>
            <a:ext cx="81451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多元复合函数微分法——多元函数一阶微分形式不变性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3739" y="865886"/>
            <a:ext cx="407416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一元复合函数的求导法则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9912" y="1464071"/>
            <a:ext cx="39370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设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1438" y="1670304"/>
            <a:ext cx="199644" cy="252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2814" y="170268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2814" y="177660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9523" y="1586483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8697" y="158496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2903" y="1670304"/>
            <a:ext cx="202692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46170" y="158496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96284" y="1802892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80509" y="1670304"/>
            <a:ext cx="202692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24934" y="170268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24934" y="177660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92217" y="1670304"/>
            <a:ext cx="214121" cy="251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65014" y="158496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97602" y="1669542"/>
            <a:ext cx="182117" cy="17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01817" y="158496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51932" y="1802892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44540" y="1669542"/>
            <a:ext cx="182117" cy="179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1438" y="170268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71438" y="177660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25768" y="1592580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18376" y="158496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44106" y="1670304"/>
            <a:ext cx="184403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52131" y="156895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78227" y="2433319"/>
            <a:ext cx="39370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2988" y="2353817"/>
            <a:ext cx="199643" cy="252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40608" y="2878835"/>
            <a:ext cx="184404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48583" y="2702432"/>
            <a:ext cx="397510" cy="0"/>
          </a:xfrm>
          <a:custGeom>
            <a:avLst/>
            <a:gdLst/>
            <a:ahLst/>
            <a:cxnLst/>
            <a:rect l="l" t="t" r="r" b="b"/>
            <a:pathLst>
              <a:path w="397510" h="0">
                <a:moveTo>
                  <a:pt x="0" y="0"/>
                </a:moveTo>
                <a:lnTo>
                  <a:pt x="397002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73602" y="266509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73602" y="273900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13603" y="2688335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010659" y="2426462"/>
            <a:ext cx="43434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1005" algn="l"/>
              </a:tabLst>
            </a:pPr>
            <a:r>
              <a:rPr dirty="0" sz="2900" spc="-5" i="1" strike="sngStrike">
                <a:solidFill>
                  <a:srgbClr val="FFFFFF"/>
                </a:solidFill>
                <a:latin typeface="Times New Roman"/>
                <a:cs typeface="Times New Roman"/>
              </a:rPr>
              <a:t>  	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64123" y="2361438"/>
            <a:ext cx="182117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58790" y="2887217"/>
            <a:ext cx="184404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68290" y="2711576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71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15384" y="2346198"/>
            <a:ext cx="199643" cy="252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14621" y="2871216"/>
            <a:ext cx="202692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35423" y="2679954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135108" y="1213815"/>
            <a:ext cx="2711450" cy="1409700"/>
          </a:xfrm>
          <a:prstGeom prst="rect">
            <a:avLst/>
          </a:prstGeom>
        </p:spPr>
        <p:txBody>
          <a:bodyPr wrap="square" lIns="0" tIns="262255" rIns="0" bIns="0" rtlCol="0" vert="horz">
            <a:spAutoFit/>
          </a:bodyPr>
          <a:lstStyle/>
          <a:p>
            <a:pPr marL="794385">
              <a:lnSpc>
                <a:spcPct val="100000"/>
              </a:lnSpc>
              <a:spcBef>
                <a:spcPts val="2065"/>
              </a:spcBef>
              <a:tabLst>
                <a:tab pos="2550795" algn="l"/>
              </a:tabLst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 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 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  <a:tabLst>
                <a:tab pos="894715" algn="l"/>
                <a:tab pos="1553845" algn="l"/>
                <a:tab pos="2232025" algn="l"/>
              </a:tabLst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baseline="2873" sz="4350" spc="-7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77561" y="2353817"/>
            <a:ext cx="202692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90515" y="2878073"/>
            <a:ext cx="182117" cy="179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89347" y="270243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4622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55970" y="267347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55970" y="27473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03441" y="2533650"/>
            <a:ext cx="1655064" cy="3634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94319" y="2563367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168640" y="2533650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90" h="116205">
                <a:moveTo>
                  <a:pt x="59435" y="11430"/>
                </a:moveTo>
                <a:lnTo>
                  <a:pt x="59435" y="0"/>
                </a:lnTo>
                <a:lnTo>
                  <a:pt x="25907" y="0"/>
                </a:lnTo>
                <a:lnTo>
                  <a:pt x="0" y="111252"/>
                </a:lnTo>
                <a:lnTo>
                  <a:pt x="15239" y="115823"/>
                </a:lnTo>
                <a:lnTo>
                  <a:pt x="59435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276843" y="255574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02573" y="2641092"/>
            <a:ext cx="184403" cy="177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609076" y="255574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742680" y="2434844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41976" y="43011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146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18203" y="43011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146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66509" y="4301109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345" y="0"/>
                </a:lnTo>
              </a:path>
            </a:pathLst>
          </a:custGeom>
          <a:ln w="25146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94532" y="4258817"/>
            <a:ext cx="199643" cy="252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860797" y="4258817"/>
            <a:ext cx="202692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90665" y="4258055"/>
            <a:ext cx="182117" cy="1790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368540" y="4258817"/>
            <a:ext cx="184403" cy="1775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138170" y="2532075"/>
            <a:ext cx="1752600" cy="1189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0" marR="5080" indent="-997585">
              <a:lnSpc>
                <a:spcPct val="131700"/>
              </a:lnSpc>
              <a:spcBef>
                <a:spcPts val="100"/>
              </a:spcBef>
              <a:tabLst>
                <a:tab pos="887730" algn="l"/>
                <a:tab pos="1555115" algn="l"/>
              </a:tabLst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  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33494" y="3461003"/>
            <a:ext cx="199643" cy="252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32732" y="3986021"/>
            <a:ext cx="202692" cy="1775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45279" y="3809619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4622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341873" y="2548838"/>
            <a:ext cx="224154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">
              <a:lnSpc>
                <a:spcPct val="129800"/>
              </a:lnSpc>
              <a:spcBef>
                <a:spcPts val="100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  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42788" y="3461003"/>
            <a:ext cx="202692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55741" y="3985259"/>
            <a:ext cx="182117" cy="1790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54573" y="3809619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4622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514592" y="3254755"/>
            <a:ext cx="20955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23888" y="3460241"/>
            <a:ext cx="182118" cy="1790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131817" y="3779773"/>
            <a:ext cx="259397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6820" algn="l"/>
                <a:tab pos="2396490" algn="l"/>
              </a:tabLst>
            </a:pP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18554" y="3986021"/>
            <a:ext cx="184403" cy="1775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27292" y="3809619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74457" y="1624583"/>
            <a:ext cx="340360" cy="186690"/>
          </a:xfrm>
          <a:custGeom>
            <a:avLst/>
            <a:gdLst/>
            <a:ahLst/>
            <a:cxnLst/>
            <a:rect l="l" t="t" r="r" b="b"/>
            <a:pathLst>
              <a:path w="340359" h="186689">
                <a:moveTo>
                  <a:pt x="99822" y="9906"/>
                </a:moveTo>
                <a:lnTo>
                  <a:pt x="88392" y="0"/>
                </a:lnTo>
                <a:lnTo>
                  <a:pt x="0" y="87630"/>
                </a:lnTo>
                <a:lnTo>
                  <a:pt x="0" y="99060"/>
                </a:lnTo>
                <a:lnTo>
                  <a:pt x="31242" y="130032"/>
                </a:lnTo>
                <a:lnTo>
                  <a:pt x="31242" y="92964"/>
                </a:lnTo>
                <a:lnTo>
                  <a:pt x="51816" y="67818"/>
                </a:lnTo>
                <a:lnTo>
                  <a:pt x="70866" y="67818"/>
                </a:lnTo>
                <a:lnTo>
                  <a:pt x="70866" y="44196"/>
                </a:lnTo>
                <a:lnTo>
                  <a:pt x="99822" y="9906"/>
                </a:lnTo>
                <a:close/>
              </a:path>
              <a:path w="340359" h="186689">
                <a:moveTo>
                  <a:pt x="307848" y="130516"/>
                </a:moveTo>
                <a:lnTo>
                  <a:pt x="307848" y="92964"/>
                </a:lnTo>
                <a:lnTo>
                  <a:pt x="287274" y="118872"/>
                </a:lnTo>
                <a:lnTo>
                  <a:pt x="51816" y="118872"/>
                </a:lnTo>
                <a:lnTo>
                  <a:pt x="31242" y="92964"/>
                </a:lnTo>
                <a:lnTo>
                  <a:pt x="31242" y="130032"/>
                </a:lnTo>
                <a:lnTo>
                  <a:pt x="70104" y="168559"/>
                </a:lnTo>
                <a:lnTo>
                  <a:pt x="70104" y="142494"/>
                </a:lnTo>
                <a:lnTo>
                  <a:pt x="268986" y="142494"/>
                </a:lnTo>
                <a:lnTo>
                  <a:pt x="268986" y="168714"/>
                </a:lnTo>
                <a:lnTo>
                  <a:pt x="307848" y="130516"/>
                </a:lnTo>
                <a:close/>
              </a:path>
              <a:path w="340359" h="186689">
                <a:moveTo>
                  <a:pt x="99822" y="176784"/>
                </a:moveTo>
                <a:lnTo>
                  <a:pt x="70104" y="142494"/>
                </a:lnTo>
                <a:lnTo>
                  <a:pt x="70104" y="168559"/>
                </a:lnTo>
                <a:lnTo>
                  <a:pt x="88392" y="186690"/>
                </a:lnTo>
                <a:lnTo>
                  <a:pt x="99822" y="176784"/>
                </a:lnTo>
                <a:close/>
              </a:path>
              <a:path w="340359" h="186689">
                <a:moveTo>
                  <a:pt x="268224" y="67818"/>
                </a:moveTo>
                <a:lnTo>
                  <a:pt x="268224" y="44196"/>
                </a:lnTo>
                <a:lnTo>
                  <a:pt x="70866" y="44196"/>
                </a:lnTo>
                <a:lnTo>
                  <a:pt x="70866" y="67818"/>
                </a:lnTo>
                <a:lnTo>
                  <a:pt x="268224" y="67818"/>
                </a:lnTo>
                <a:close/>
              </a:path>
              <a:path w="340359" h="186689">
                <a:moveTo>
                  <a:pt x="339852" y="99060"/>
                </a:moveTo>
                <a:lnTo>
                  <a:pt x="339852" y="87630"/>
                </a:lnTo>
                <a:lnTo>
                  <a:pt x="250698" y="0"/>
                </a:lnTo>
                <a:lnTo>
                  <a:pt x="240030" y="9906"/>
                </a:lnTo>
                <a:lnTo>
                  <a:pt x="268224" y="44196"/>
                </a:lnTo>
                <a:lnTo>
                  <a:pt x="268224" y="67818"/>
                </a:lnTo>
                <a:lnTo>
                  <a:pt x="287274" y="67818"/>
                </a:lnTo>
                <a:lnTo>
                  <a:pt x="307848" y="92964"/>
                </a:lnTo>
                <a:lnTo>
                  <a:pt x="307848" y="130516"/>
                </a:lnTo>
                <a:lnTo>
                  <a:pt x="339852" y="99060"/>
                </a:lnTo>
                <a:close/>
              </a:path>
              <a:path w="340359" h="186689">
                <a:moveTo>
                  <a:pt x="268986" y="168714"/>
                </a:moveTo>
                <a:lnTo>
                  <a:pt x="268986" y="142494"/>
                </a:lnTo>
                <a:lnTo>
                  <a:pt x="240030" y="176784"/>
                </a:lnTo>
                <a:lnTo>
                  <a:pt x="250698" y="186690"/>
                </a:lnTo>
                <a:lnTo>
                  <a:pt x="268986" y="168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924292" y="1442719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11668" y="1648967"/>
            <a:ext cx="199644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51519" y="168135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51519" y="175526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98992" y="1563624"/>
            <a:ext cx="1827276" cy="3413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10545571" y="1442719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736092" y="4067035"/>
            <a:ext cx="112966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自变量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179591" y="4082272"/>
            <a:ext cx="112966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因变量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47822" y="4709921"/>
            <a:ext cx="4186428" cy="5478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147822" y="4709921"/>
            <a:ext cx="4186554" cy="548005"/>
          </a:xfrm>
          <a:custGeom>
            <a:avLst/>
            <a:gdLst/>
            <a:ahLst/>
            <a:cxnLst/>
            <a:rect l="l" t="t" r="r" b="b"/>
            <a:pathLst>
              <a:path w="4186554" h="548004">
                <a:moveTo>
                  <a:pt x="4186428" y="546353"/>
                </a:moveTo>
                <a:lnTo>
                  <a:pt x="4186428" y="2285"/>
                </a:lnTo>
                <a:lnTo>
                  <a:pt x="4184141" y="0"/>
                </a:lnTo>
                <a:lnTo>
                  <a:pt x="2285" y="0"/>
                </a:lnTo>
                <a:lnTo>
                  <a:pt x="0" y="2286"/>
                </a:lnTo>
                <a:lnTo>
                  <a:pt x="0" y="546354"/>
                </a:lnTo>
                <a:lnTo>
                  <a:pt x="2286" y="547878"/>
                </a:lnTo>
                <a:lnTo>
                  <a:pt x="5334" y="547878"/>
                </a:lnTo>
                <a:lnTo>
                  <a:pt x="5334" y="9906"/>
                </a:lnTo>
                <a:lnTo>
                  <a:pt x="9905" y="4572"/>
                </a:lnTo>
                <a:lnTo>
                  <a:pt x="9905" y="9906"/>
                </a:lnTo>
                <a:lnTo>
                  <a:pt x="4176522" y="9905"/>
                </a:lnTo>
                <a:lnTo>
                  <a:pt x="4176522" y="4571"/>
                </a:lnTo>
                <a:lnTo>
                  <a:pt x="4181855" y="9905"/>
                </a:lnTo>
                <a:lnTo>
                  <a:pt x="4181855" y="547877"/>
                </a:lnTo>
                <a:lnTo>
                  <a:pt x="4184141" y="547877"/>
                </a:lnTo>
                <a:lnTo>
                  <a:pt x="4186428" y="546353"/>
                </a:lnTo>
                <a:close/>
              </a:path>
              <a:path w="4186554" h="548004">
                <a:moveTo>
                  <a:pt x="9905" y="9906"/>
                </a:moveTo>
                <a:lnTo>
                  <a:pt x="9905" y="4572"/>
                </a:lnTo>
                <a:lnTo>
                  <a:pt x="5334" y="9906"/>
                </a:lnTo>
                <a:lnTo>
                  <a:pt x="9905" y="9906"/>
                </a:lnTo>
                <a:close/>
              </a:path>
              <a:path w="4186554" h="548004">
                <a:moveTo>
                  <a:pt x="9905" y="538734"/>
                </a:moveTo>
                <a:lnTo>
                  <a:pt x="9905" y="9906"/>
                </a:lnTo>
                <a:lnTo>
                  <a:pt x="5334" y="9906"/>
                </a:lnTo>
                <a:lnTo>
                  <a:pt x="5334" y="538734"/>
                </a:lnTo>
                <a:lnTo>
                  <a:pt x="9905" y="538734"/>
                </a:lnTo>
                <a:close/>
              </a:path>
              <a:path w="4186554" h="548004">
                <a:moveTo>
                  <a:pt x="4181855" y="538733"/>
                </a:moveTo>
                <a:lnTo>
                  <a:pt x="5334" y="538734"/>
                </a:lnTo>
                <a:lnTo>
                  <a:pt x="9905" y="543305"/>
                </a:lnTo>
                <a:lnTo>
                  <a:pt x="9905" y="547878"/>
                </a:lnTo>
                <a:lnTo>
                  <a:pt x="4176522" y="547877"/>
                </a:lnTo>
                <a:lnTo>
                  <a:pt x="4176522" y="543305"/>
                </a:lnTo>
                <a:lnTo>
                  <a:pt x="4181855" y="538733"/>
                </a:lnTo>
                <a:close/>
              </a:path>
              <a:path w="4186554" h="548004">
                <a:moveTo>
                  <a:pt x="9905" y="547878"/>
                </a:moveTo>
                <a:lnTo>
                  <a:pt x="9905" y="543305"/>
                </a:lnTo>
                <a:lnTo>
                  <a:pt x="5334" y="538734"/>
                </a:lnTo>
                <a:lnTo>
                  <a:pt x="5334" y="547878"/>
                </a:lnTo>
                <a:lnTo>
                  <a:pt x="9905" y="547878"/>
                </a:lnTo>
                <a:close/>
              </a:path>
              <a:path w="4186554" h="548004">
                <a:moveTo>
                  <a:pt x="4181855" y="9905"/>
                </a:moveTo>
                <a:lnTo>
                  <a:pt x="4176522" y="4571"/>
                </a:lnTo>
                <a:lnTo>
                  <a:pt x="4176522" y="9905"/>
                </a:lnTo>
                <a:lnTo>
                  <a:pt x="4181855" y="9905"/>
                </a:lnTo>
                <a:close/>
              </a:path>
              <a:path w="4186554" h="548004">
                <a:moveTo>
                  <a:pt x="4181855" y="538733"/>
                </a:moveTo>
                <a:lnTo>
                  <a:pt x="4181855" y="9905"/>
                </a:lnTo>
                <a:lnTo>
                  <a:pt x="4176522" y="9905"/>
                </a:lnTo>
                <a:lnTo>
                  <a:pt x="4176522" y="538733"/>
                </a:lnTo>
                <a:lnTo>
                  <a:pt x="4181855" y="538733"/>
                </a:lnTo>
                <a:close/>
              </a:path>
              <a:path w="4186554" h="548004">
                <a:moveTo>
                  <a:pt x="4181855" y="547877"/>
                </a:moveTo>
                <a:lnTo>
                  <a:pt x="4181855" y="538733"/>
                </a:lnTo>
                <a:lnTo>
                  <a:pt x="4176522" y="543305"/>
                </a:lnTo>
                <a:lnTo>
                  <a:pt x="4176522" y="547877"/>
                </a:lnTo>
                <a:lnTo>
                  <a:pt x="4181855" y="547877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2142231" y="4498034"/>
            <a:ext cx="5178425" cy="1380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9815">
              <a:lnSpc>
                <a:spcPct val="153300"/>
              </a:lnSpc>
              <a:spcBef>
                <a:spcPts val="100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“依次求导，沿线相乘”  </a:t>
            </a: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一元复合函数的求导的链式法则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278127" y="6460984"/>
            <a:ext cx="58083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3945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多元复合函数微分法——问题的引入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1150" y="2420111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0522" y="244944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0522" y="252336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37232" y="233324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87167" y="2316479"/>
            <a:ext cx="797560" cy="340995"/>
          </a:xfrm>
          <a:custGeom>
            <a:avLst/>
            <a:gdLst/>
            <a:ahLst/>
            <a:cxnLst/>
            <a:rect l="l" t="t" r="r" b="b"/>
            <a:pathLst>
              <a:path w="797560" h="340994">
                <a:moveTo>
                  <a:pt x="797052" y="169926"/>
                </a:moveTo>
                <a:lnTo>
                  <a:pt x="789813" y="110109"/>
                </a:lnTo>
                <a:lnTo>
                  <a:pt x="768858" y="59436"/>
                </a:lnTo>
                <a:lnTo>
                  <a:pt x="734472" y="21717"/>
                </a:lnTo>
                <a:lnTo>
                  <a:pt x="688086" y="0"/>
                </a:lnTo>
                <a:lnTo>
                  <a:pt x="683514" y="13716"/>
                </a:lnTo>
                <a:lnTo>
                  <a:pt x="703230" y="22169"/>
                </a:lnTo>
                <a:lnTo>
                  <a:pt x="720090" y="33908"/>
                </a:lnTo>
                <a:lnTo>
                  <a:pt x="745236" y="67818"/>
                </a:lnTo>
                <a:lnTo>
                  <a:pt x="760666" y="112966"/>
                </a:lnTo>
                <a:lnTo>
                  <a:pt x="765810" y="168402"/>
                </a:lnTo>
                <a:lnTo>
                  <a:pt x="765810" y="285220"/>
                </a:lnTo>
                <a:lnTo>
                  <a:pt x="768858" y="281178"/>
                </a:lnTo>
                <a:lnTo>
                  <a:pt x="780978" y="257044"/>
                </a:lnTo>
                <a:lnTo>
                  <a:pt x="789813" y="230409"/>
                </a:lnTo>
                <a:lnTo>
                  <a:pt x="795218" y="201346"/>
                </a:lnTo>
                <a:lnTo>
                  <a:pt x="797052" y="169926"/>
                </a:lnTo>
                <a:close/>
              </a:path>
              <a:path w="797560" h="340994">
                <a:moveTo>
                  <a:pt x="765810" y="285220"/>
                </a:moveTo>
                <a:lnTo>
                  <a:pt x="765810" y="168402"/>
                </a:lnTo>
                <a:lnTo>
                  <a:pt x="764524" y="198417"/>
                </a:lnTo>
                <a:lnTo>
                  <a:pt x="760666" y="225647"/>
                </a:lnTo>
                <a:lnTo>
                  <a:pt x="745236" y="272034"/>
                </a:lnTo>
                <a:lnTo>
                  <a:pt x="720090" y="306323"/>
                </a:lnTo>
                <a:lnTo>
                  <a:pt x="683514" y="326898"/>
                </a:lnTo>
                <a:lnTo>
                  <a:pt x="688086" y="340614"/>
                </a:lnTo>
                <a:lnTo>
                  <a:pt x="712815" y="331755"/>
                </a:lnTo>
                <a:lnTo>
                  <a:pt x="734472" y="318897"/>
                </a:lnTo>
                <a:lnTo>
                  <a:pt x="753129" y="302037"/>
                </a:lnTo>
                <a:lnTo>
                  <a:pt x="765810" y="285220"/>
                </a:lnTo>
                <a:close/>
              </a:path>
              <a:path w="797560" h="340994">
                <a:moveTo>
                  <a:pt x="113538" y="13716"/>
                </a:moveTo>
                <a:lnTo>
                  <a:pt x="108966" y="0"/>
                </a:lnTo>
                <a:lnTo>
                  <a:pt x="84236" y="8858"/>
                </a:lnTo>
                <a:lnTo>
                  <a:pt x="62579" y="21717"/>
                </a:lnTo>
                <a:lnTo>
                  <a:pt x="28194" y="59436"/>
                </a:lnTo>
                <a:lnTo>
                  <a:pt x="6953" y="110109"/>
                </a:lnTo>
                <a:lnTo>
                  <a:pt x="0" y="169926"/>
                </a:lnTo>
                <a:lnTo>
                  <a:pt x="1726" y="201346"/>
                </a:lnTo>
                <a:lnTo>
                  <a:pt x="6953" y="230409"/>
                </a:lnTo>
                <a:lnTo>
                  <a:pt x="15751" y="257044"/>
                </a:lnTo>
                <a:lnTo>
                  <a:pt x="28194" y="281178"/>
                </a:lnTo>
                <a:lnTo>
                  <a:pt x="31242" y="285304"/>
                </a:lnTo>
                <a:lnTo>
                  <a:pt x="31242" y="168402"/>
                </a:lnTo>
                <a:lnTo>
                  <a:pt x="32515" y="139398"/>
                </a:lnTo>
                <a:lnTo>
                  <a:pt x="42493" y="89106"/>
                </a:lnTo>
                <a:lnTo>
                  <a:pt x="62638" y="49077"/>
                </a:lnTo>
                <a:lnTo>
                  <a:pt x="93809" y="22169"/>
                </a:lnTo>
                <a:lnTo>
                  <a:pt x="113538" y="13716"/>
                </a:lnTo>
                <a:close/>
              </a:path>
              <a:path w="797560" h="340994">
                <a:moveTo>
                  <a:pt x="112776" y="326898"/>
                </a:moveTo>
                <a:lnTo>
                  <a:pt x="76771" y="306324"/>
                </a:lnTo>
                <a:lnTo>
                  <a:pt x="51054" y="272034"/>
                </a:lnTo>
                <a:lnTo>
                  <a:pt x="36290" y="225647"/>
                </a:lnTo>
                <a:lnTo>
                  <a:pt x="31242" y="168402"/>
                </a:lnTo>
                <a:lnTo>
                  <a:pt x="31242" y="285304"/>
                </a:lnTo>
                <a:lnTo>
                  <a:pt x="43600" y="302037"/>
                </a:lnTo>
                <a:lnTo>
                  <a:pt x="62293" y="318897"/>
                </a:lnTo>
                <a:lnTo>
                  <a:pt x="84129" y="331755"/>
                </a:lnTo>
                <a:lnTo>
                  <a:pt x="108966" y="340614"/>
                </a:lnTo>
                <a:lnTo>
                  <a:pt x="112776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2135" y="2417064"/>
            <a:ext cx="184404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17876" y="2549651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6" y="81821"/>
                </a:moveTo>
                <a:lnTo>
                  <a:pt x="21336" y="35814"/>
                </a:lnTo>
                <a:lnTo>
                  <a:pt x="20574" y="42672"/>
                </a:lnTo>
                <a:lnTo>
                  <a:pt x="19050" y="48768"/>
                </a:lnTo>
                <a:lnTo>
                  <a:pt x="18288" y="54864"/>
                </a:lnTo>
                <a:lnTo>
                  <a:pt x="16002" y="60198"/>
                </a:lnTo>
                <a:lnTo>
                  <a:pt x="12954" y="64769"/>
                </a:lnTo>
                <a:lnTo>
                  <a:pt x="10668" y="69342"/>
                </a:lnTo>
                <a:lnTo>
                  <a:pt x="6096" y="74676"/>
                </a:lnTo>
                <a:lnTo>
                  <a:pt x="0" y="80010"/>
                </a:lnTo>
                <a:lnTo>
                  <a:pt x="9144" y="91440"/>
                </a:lnTo>
                <a:lnTo>
                  <a:pt x="17168" y="85296"/>
                </a:lnTo>
                <a:lnTo>
                  <a:pt x="21336" y="81821"/>
                </a:lnTo>
                <a:close/>
              </a:path>
              <a:path w="54610" h="91439">
                <a:moveTo>
                  <a:pt x="54102" y="32766"/>
                </a:moveTo>
                <a:lnTo>
                  <a:pt x="54102" y="16764"/>
                </a:lnTo>
                <a:lnTo>
                  <a:pt x="51054" y="0"/>
                </a:lnTo>
                <a:lnTo>
                  <a:pt x="19812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6" y="26670"/>
                </a:lnTo>
                <a:lnTo>
                  <a:pt x="21336" y="81821"/>
                </a:lnTo>
                <a:lnTo>
                  <a:pt x="24193" y="79438"/>
                </a:lnTo>
                <a:lnTo>
                  <a:pt x="49530" y="47244"/>
                </a:lnTo>
                <a:lnTo>
                  <a:pt x="52578" y="40386"/>
                </a:lnTo>
                <a:lnTo>
                  <a:pt x="54102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1988" y="2417064"/>
            <a:ext cx="199644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0796" y="2549651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60241" y="2417064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90188" y="244944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90188" y="252336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56709" y="2417064"/>
            <a:ext cx="214121" cy="251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29505" y="233172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70476" y="2375916"/>
            <a:ext cx="118872" cy="218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10684" y="233172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60797" y="2549651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69585" y="2417064"/>
            <a:ext cx="199643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09438" y="2449448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09438" y="252336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63767" y="2339339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56376" y="2331720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97346" y="2375916"/>
            <a:ext cx="118872" cy="218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37553" y="2331720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84960" y="4402073"/>
            <a:ext cx="169163" cy="171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93570" y="443141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93570" y="450532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41042" y="4315205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90977" y="4297679"/>
            <a:ext cx="810260" cy="341630"/>
          </a:xfrm>
          <a:custGeom>
            <a:avLst/>
            <a:gdLst/>
            <a:ahLst/>
            <a:cxnLst/>
            <a:rect l="l" t="t" r="r" b="b"/>
            <a:pathLst>
              <a:path w="810260" h="341629">
                <a:moveTo>
                  <a:pt x="810005" y="170688"/>
                </a:moveTo>
                <a:lnTo>
                  <a:pt x="802766" y="110585"/>
                </a:lnTo>
                <a:lnTo>
                  <a:pt x="781811" y="60198"/>
                </a:lnTo>
                <a:lnTo>
                  <a:pt x="747426" y="21812"/>
                </a:lnTo>
                <a:lnTo>
                  <a:pt x="701039" y="0"/>
                </a:lnTo>
                <a:lnTo>
                  <a:pt x="696467" y="13716"/>
                </a:lnTo>
                <a:lnTo>
                  <a:pt x="716184" y="22276"/>
                </a:lnTo>
                <a:lnTo>
                  <a:pt x="733043" y="34194"/>
                </a:lnTo>
                <a:lnTo>
                  <a:pt x="758189" y="67818"/>
                </a:lnTo>
                <a:lnTo>
                  <a:pt x="773620" y="113061"/>
                </a:lnTo>
                <a:lnTo>
                  <a:pt x="778763" y="169164"/>
                </a:lnTo>
                <a:lnTo>
                  <a:pt x="778763" y="285222"/>
                </a:lnTo>
                <a:lnTo>
                  <a:pt x="781811" y="281178"/>
                </a:lnTo>
                <a:lnTo>
                  <a:pt x="793932" y="257163"/>
                </a:lnTo>
                <a:lnTo>
                  <a:pt x="802766" y="230790"/>
                </a:lnTo>
                <a:lnTo>
                  <a:pt x="808172" y="201989"/>
                </a:lnTo>
                <a:lnTo>
                  <a:pt x="810005" y="170688"/>
                </a:lnTo>
                <a:close/>
              </a:path>
              <a:path w="810260" h="341629">
                <a:moveTo>
                  <a:pt x="778763" y="285222"/>
                </a:moveTo>
                <a:lnTo>
                  <a:pt x="778763" y="169164"/>
                </a:lnTo>
                <a:lnTo>
                  <a:pt x="777478" y="199179"/>
                </a:lnTo>
                <a:lnTo>
                  <a:pt x="773620" y="226409"/>
                </a:lnTo>
                <a:lnTo>
                  <a:pt x="758189" y="272796"/>
                </a:lnTo>
                <a:lnTo>
                  <a:pt x="733043" y="306419"/>
                </a:lnTo>
                <a:lnTo>
                  <a:pt x="696467" y="326898"/>
                </a:lnTo>
                <a:lnTo>
                  <a:pt x="701039" y="341376"/>
                </a:lnTo>
                <a:lnTo>
                  <a:pt x="725769" y="332077"/>
                </a:lnTo>
                <a:lnTo>
                  <a:pt x="747426" y="318992"/>
                </a:lnTo>
                <a:lnTo>
                  <a:pt x="766083" y="302049"/>
                </a:lnTo>
                <a:lnTo>
                  <a:pt x="778763" y="285222"/>
                </a:lnTo>
                <a:close/>
              </a:path>
              <a:path w="810260" h="341629">
                <a:moveTo>
                  <a:pt x="113537" y="13716"/>
                </a:moveTo>
                <a:lnTo>
                  <a:pt x="108965" y="0"/>
                </a:lnTo>
                <a:lnTo>
                  <a:pt x="84236" y="8870"/>
                </a:lnTo>
                <a:lnTo>
                  <a:pt x="62579" y="21812"/>
                </a:lnTo>
                <a:lnTo>
                  <a:pt x="28193" y="60198"/>
                </a:lnTo>
                <a:lnTo>
                  <a:pt x="6953" y="110585"/>
                </a:lnTo>
                <a:lnTo>
                  <a:pt x="0" y="170688"/>
                </a:lnTo>
                <a:lnTo>
                  <a:pt x="1726" y="201989"/>
                </a:lnTo>
                <a:lnTo>
                  <a:pt x="6953" y="230790"/>
                </a:lnTo>
                <a:lnTo>
                  <a:pt x="15751" y="257163"/>
                </a:lnTo>
                <a:lnTo>
                  <a:pt x="28193" y="281178"/>
                </a:lnTo>
                <a:lnTo>
                  <a:pt x="31241" y="285307"/>
                </a:lnTo>
                <a:lnTo>
                  <a:pt x="31241" y="169164"/>
                </a:lnTo>
                <a:lnTo>
                  <a:pt x="32515" y="139719"/>
                </a:lnTo>
                <a:lnTo>
                  <a:pt x="42493" y="89118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6"/>
                </a:lnTo>
                <a:close/>
              </a:path>
              <a:path w="810260" h="341629">
                <a:moveTo>
                  <a:pt x="112775" y="326898"/>
                </a:moveTo>
                <a:lnTo>
                  <a:pt x="76771" y="306419"/>
                </a:lnTo>
                <a:lnTo>
                  <a:pt x="51053" y="272796"/>
                </a:lnTo>
                <a:lnTo>
                  <a:pt x="36290" y="226409"/>
                </a:lnTo>
                <a:lnTo>
                  <a:pt x="31241" y="169164"/>
                </a:lnTo>
                <a:lnTo>
                  <a:pt x="31241" y="285307"/>
                </a:lnTo>
                <a:lnTo>
                  <a:pt x="43600" y="302049"/>
                </a:lnTo>
                <a:lnTo>
                  <a:pt x="62293" y="318992"/>
                </a:lnTo>
                <a:lnTo>
                  <a:pt x="84129" y="332077"/>
                </a:lnTo>
                <a:lnTo>
                  <a:pt x="108965" y="341376"/>
                </a:lnTo>
                <a:lnTo>
                  <a:pt x="112775" y="32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14422" y="4399026"/>
            <a:ext cx="275081" cy="224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80944" y="4398264"/>
            <a:ext cx="182118" cy="1790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36797" y="453161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73958" y="4399026"/>
            <a:ext cx="202692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19905" y="443141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19905" y="450532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73473" y="4399026"/>
            <a:ext cx="202692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22647" y="431368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48378" y="4399026"/>
            <a:ext cx="184404" cy="1775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53355" y="453161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87467" y="4399026"/>
            <a:ext cx="199643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05400" y="431368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55514" y="453161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01817" y="4398264"/>
            <a:ext cx="182117" cy="1790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29478" y="443141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29478" y="450532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2190" y="4398264"/>
            <a:ext cx="182117" cy="1790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22314" y="431368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48044" y="4399026"/>
            <a:ext cx="184404" cy="1775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53021" y="453161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87895" y="4399026"/>
            <a:ext cx="199644" cy="252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05828" y="431368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982711" y="2404110"/>
            <a:ext cx="169163" cy="1714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971026" y="1850135"/>
            <a:ext cx="184403" cy="1775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02268" y="2884170"/>
            <a:ext cx="199644" cy="2529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024871" y="2375154"/>
            <a:ext cx="118872" cy="218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70482" y="2988564"/>
            <a:ext cx="169163" cy="1714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79854" y="301790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879854" y="309181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27326" y="2901695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5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5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499486" y="2899410"/>
            <a:ext cx="0" cy="342900"/>
          </a:xfrm>
          <a:custGeom>
            <a:avLst/>
            <a:gdLst/>
            <a:ahLst/>
            <a:cxnLst/>
            <a:rect l="l" t="t" r="r" b="b"/>
            <a:pathLst>
              <a:path w="0"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921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514092" y="2899410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5"/>
                </a:lnTo>
                <a:lnTo>
                  <a:pt x="50799" y="13715"/>
                </a:lnTo>
                <a:lnTo>
                  <a:pt x="5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14600" y="3228594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5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89276" y="2985516"/>
            <a:ext cx="214122" cy="2514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862072" y="290017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03042" y="2944367"/>
            <a:ext cx="118871" cy="218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143250" y="290017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293364" y="311810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422146" y="840739"/>
            <a:ext cx="4442460" cy="3145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多元复合函数的几种情形：</a:t>
            </a:r>
            <a:endParaRPr sz="2900">
              <a:latin typeface="微软雅黑"/>
              <a:cs typeface="微软雅黑"/>
            </a:endParaRPr>
          </a:p>
          <a:p>
            <a:pPr marL="541020" indent="-457834">
              <a:lnSpc>
                <a:spcPct val="100000"/>
              </a:lnSpc>
              <a:spcBef>
                <a:spcPts val="2265"/>
              </a:spcBef>
              <a:buClr>
                <a:srgbClr val="00B0F0"/>
              </a:buClr>
              <a:buFont typeface="Wingdings"/>
              <a:buChar char=""/>
              <a:tabLst>
                <a:tab pos="541020" algn="l"/>
                <a:tab pos="54165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一个自变量的情形：</a:t>
            </a:r>
            <a:endParaRPr sz="2900">
              <a:latin typeface="微软雅黑"/>
              <a:cs typeface="微软雅黑"/>
            </a:endParaRPr>
          </a:p>
          <a:p>
            <a:pPr algn="ctr" marL="2776855">
              <a:lnSpc>
                <a:spcPct val="100000"/>
              </a:lnSpc>
              <a:spcBef>
                <a:spcPts val="156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  <a:p>
            <a:pPr algn="ctr" marR="349885">
              <a:lnSpc>
                <a:spcPct val="100000"/>
              </a:lnSpc>
              <a:spcBef>
                <a:spcPts val="994"/>
              </a:spcBef>
            </a:pPr>
            <a:r>
              <a:rPr dirty="0" sz="2900" spc="-5" i="1">
                <a:solidFill>
                  <a:srgbClr val="FFFF00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  <a:p>
            <a:pPr marL="541020" indent="-457834">
              <a:lnSpc>
                <a:spcPct val="100000"/>
              </a:lnSpc>
              <a:spcBef>
                <a:spcPts val="2340"/>
              </a:spcBef>
              <a:buClr>
                <a:srgbClr val="00B0F0"/>
              </a:buClr>
              <a:buFont typeface="Wingdings"/>
              <a:buChar char=""/>
              <a:tabLst>
                <a:tab pos="541020" algn="l"/>
                <a:tab pos="54165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多个自变量的情形：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05200" y="2907792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796284" y="2900172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37253" y="2944367"/>
            <a:ext cx="118872" cy="218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78223" y="2900172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32147" y="2899410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6"/>
                </a:lnTo>
                <a:lnTo>
                  <a:pt x="50799" y="13716"/>
                </a:lnTo>
                <a:lnTo>
                  <a:pt x="5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297553" y="2899410"/>
            <a:ext cx="0" cy="342900"/>
          </a:xfrm>
          <a:custGeom>
            <a:avLst/>
            <a:gdLst/>
            <a:ahLst/>
            <a:cxnLst/>
            <a:rect l="l" t="t" r="r" b="b"/>
            <a:pathLst>
              <a:path w="0"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921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232147" y="3228594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6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73530" y="5012435"/>
            <a:ext cx="169163" cy="1714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82901" y="504177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82901" y="511568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30373" y="4925567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5"/>
                </a:lnTo>
                <a:lnTo>
                  <a:pt x="44958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5"/>
                </a:lnTo>
                <a:lnTo>
                  <a:pt x="32766" y="310133"/>
                </a:lnTo>
                <a:lnTo>
                  <a:pt x="28956" y="315467"/>
                </a:lnTo>
                <a:lnTo>
                  <a:pt x="25146" y="317753"/>
                </a:lnTo>
                <a:lnTo>
                  <a:pt x="21336" y="320801"/>
                </a:lnTo>
                <a:lnTo>
                  <a:pt x="16764" y="322325"/>
                </a:lnTo>
                <a:lnTo>
                  <a:pt x="6858" y="322325"/>
                </a:lnTo>
                <a:lnTo>
                  <a:pt x="4572" y="321563"/>
                </a:lnTo>
                <a:lnTo>
                  <a:pt x="3048" y="321563"/>
                </a:lnTo>
                <a:lnTo>
                  <a:pt x="0" y="336803"/>
                </a:lnTo>
                <a:lnTo>
                  <a:pt x="3048" y="337565"/>
                </a:lnTo>
                <a:lnTo>
                  <a:pt x="6858" y="338327"/>
                </a:lnTo>
                <a:lnTo>
                  <a:pt x="12192" y="338327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3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1"/>
                </a:lnTo>
                <a:lnTo>
                  <a:pt x="97476" y="50077"/>
                </a:lnTo>
                <a:lnTo>
                  <a:pt x="88392" y="77723"/>
                </a:lnTo>
                <a:lnTo>
                  <a:pt x="86868" y="80009"/>
                </a:lnTo>
                <a:lnTo>
                  <a:pt x="85344" y="83057"/>
                </a:lnTo>
                <a:lnTo>
                  <a:pt x="83820" y="85343"/>
                </a:lnTo>
                <a:lnTo>
                  <a:pt x="81534" y="86867"/>
                </a:lnTo>
                <a:lnTo>
                  <a:pt x="80010" y="88391"/>
                </a:lnTo>
                <a:lnTo>
                  <a:pt x="76962" y="89915"/>
                </a:lnTo>
                <a:lnTo>
                  <a:pt x="73152" y="90677"/>
                </a:lnTo>
                <a:lnTo>
                  <a:pt x="70104" y="91439"/>
                </a:lnTo>
                <a:lnTo>
                  <a:pt x="64008" y="92201"/>
                </a:lnTo>
                <a:lnTo>
                  <a:pt x="56388" y="92963"/>
                </a:lnTo>
                <a:lnTo>
                  <a:pt x="53340" y="105155"/>
                </a:lnTo>
                <a:lnTo>
                  <a:pt x="83820" y="105155"/>
                </a:lnTo>
                <a:lnTo>
                  <a:pt x="83820" y="242939"/>
                </a:lnTo>
                <a:lnTo>
                  <a:pt x="113538" y="105155"/>
                </a:lnTo>
                <a:lnTo>
                  <a:pt x="117348" y="105155"/>
                </a:lnTo>
                <a:lnTo>
                  <a:pt x="117348" y="86867"/>
                </a:lnTo>
                <a:lnTo>
                  <a:pt x="121920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5"/>
                </a:lnTo>
                <a:lnTo>
                  <a:pt x="134874" y="28955"/>
                </a:lnTo>
                <a:lnTo>
                  <a:pt x="138684" y="23621"/>
                </a:lnTo>
                <a:lnTo>
                  <a:pt x="144113" y="19732"/>
                </a:lnTo>
                <a:lnTo>
                  <a:pt x="148590" y="16001"/>
                </a:lnTo>
                <a:lnTo>
                  <a:pt x="153924" y="14477"/>
                </a:lnTo>
                <a:lnTo>
                  <a:pt x="166116" y="14477"/>
                </a:lnTo>
                <a:lnTo>
                  <a:pt x="169926" y="16001"/>
                </a:lnTo>
                <a:lnTo>
                  <a:pt x="172974" y="18287"/>
                </a:lnTo>
                <a:lnTo>
                  <a:pt x="176022" y="21335"/>
                </a:lnTo>
                <a:lnTo>
                  <a:pt x="177546" y="26669"/>
                </a:lnTo>
                <a:lnTo>
                  <a:pt x="179832" y="33527"/>
                </a:lnTo>
                <a:lnTo>
                  <a:pt x="195072" y="33527"/>
                </a:lnTo>
                <a:lnTo>
                  <a:pt x="202692" y="2285"/>
                </a:lnTo>
                <a:close/>
              </a:path>
              <a:path w="203200" h="338454">
                <a:moveTo>
                  <a:pt x="163830" y="86867"/>
                </a:moveTo>
                <a:lnTo>
                  <a:pt x="117348" y="86867"/>
                </a:lnTo>
                <a:lnTo>
                  <a:pt x="117348" y="105155"/>
                </a:lnTo>
                <a:lnTo>
                  <a:pt x="160020" y="105155"/>
                </a:lnTo>
                <a:lnTo>
                  <a:pt x="163830" y="868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76800" y="4908041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70">
                <a:moveTo>
                  <a:pt x="0" y="0"/>
                </a:moveTo>
                <a:lnTo>
                  <a:pt x="0" y="13716"/>
                </a:lnTo>
                <a:lnTo>
                  <a:pt x="50800" y="13715"/>
                </a:lnTo>
                <a:lnTo>
                  <a:pt x="50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942204" y="4908041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8"/>
                </a:lnTo>
              </a:path>
            </a:pathLst>
          </a:custGeom>
          <a:ln w="2921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876800" y="5236464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70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5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504439" y="4908041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8"/>
                </a:lnTo>
              </a:path>
            </a:pathLst>
          </a:custGeom>
          <a:ln w="3047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519679" y="4908041"/>
            <a:ext cx="49530" cy="13970"/>
          </a:xfrm>
          <a:custGeom>
            <a:avLst/>
            <a:gdLst/>
            <a:ahLst/>
            <a:cxnLst/>
            <a:rect l="l" t="t" r="r" b="b"/>
            <a:pathLst>
              <a:path w="49530" h="13970">
                <a:moveTo>
                  <a:pt x="0" y="0"/>
                </a:moveTo>
                <a:lnTo>
                  <a:pt x="0" y="13716"/>
                </a:lnTo>
                <a:lnTo>
                  <a:pt x="49530" y="13716"/>
                </a:lnTo>
                <a:lnTo>
                  <a:pt x="49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519172" y="5236464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70">
                <a:moveTo>
                  <a:pt x="50291" y="13715"/>
                </a:moveTo>
                <a:lnTo>
                  <a:pt x="50291" y="0"/>
                </a:lnTo>
                <a:lnTo>
                  <a:pt x="0" y="0"/>
                </a:lnTo>
                <a:lnTo>
                  <a:pt x="0" y="13715"/>
                </a:lnTo>
                <a:lnTo>
                  <a:pt x="50291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580132" y="5009388"/>
            <a:ext cx="202691" cy="1775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828544" y="4924044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954273" y="5009388"/>
            <a:ext cx="184404" cy="1775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159251" y="5141976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6" y="81821"/>
                </a:moveTo>
                <a:lnTo>
                  <a:pt x="21336" y="35814"/>
                </a:lnTo>
                <a:lnTo>
                  <a:pt x="20574" y="42672"/>
                </a:lnTo>
                <a:lnTo>
                  <a:pt x="19050" y="48768"/>
                </a:lnTo>
                <a:lnTo>
                  <a:pt x="18288" y="54864"/>
                </a:lnTo>
                <a:lnTo>
                  <a:pt x="16002" y="60198"/>
                </a:lnTo>
                <a:lnTo>
                  <a:pt x="12954" y="64769"/>
                </a:lnTo>
                <a:lnTo>
                  <a:pt x="10668" y="69342"/>
                </a:lnTo>
                <a:lnTo>
                  <a:pt x="6096" y="74676"/>
                </a:lnTo>
                <a:lnTo>
                  <a:pt x="0" y="80010"/>
                </a:lnTo>
                <a:lnTo>
                  <a:pt x="9144" y="91440"/>
                </a:lnTo>
                <a:lnTo>
                  <a:pt x="17168" y="85296"/>
                </a:lnTo>
                <a:lnTo>
                  <a:pt x="21336" y="81821"/>
                </a:lnTo>
                <a:close/>
              </a:path>
              <a:path w="54610" h="91439">
                <a:moveTo>
                  <a:pt x="54102" y="32766"/>
                </a:moveTo>
                <a:lnTo>
                  <a:pt x="54102" y="16764"/>
                </a:lnTo>
                <a:lnTo>
                  <a:pt x="51054" y="0"/>
                </a:lnTo>
                <a:lnTo>
                  <a:pt x="19812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6" y="26670"/>
                </a:lnTo>
                <a:lnTo>
                  <a:pt x="21336" y="81821"/>
                </a:lnTo>
                <a:lnTo>
                  <a:pt x="24193" y="79438"/>
                </a:lnTo>
                <a:lnTo>
                  <a:pt x="49530" y="47244"/>
                </a:lnTo>
                <a:lnTo>
                  <a:pt x="52578" y="40386"/>
                </a:lnTo>
                <a:lnTo>
                  <a:pt x="54102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294126" y="5009388"/>
            <a:ext cx="199643" cy="2529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12058" y="4924044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62171" y="5141976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807714" y="5008626"/>
            <a:ext cx="182117" cy="1790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038600" y="4924044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64329" y="5009388"/>
            <a:ext cx="184404" cy="1775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369308" y="5141976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503420" y="5009388"/>
            <a:ext cx="199643" cy="2529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721352" y="4908041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187940" y="4082796"/>
            <a:ext cx="184403" cy="1775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39100" y="4620767"/>
            <a:ext cx="169163" cy="1714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176509" y="5125973"/>
            <a:ext cx="199644" cy="25298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941307" y="4098035"/>
            <a:ext cx="202691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949690" y="5158740"/>
            <a:ext cx="182118" cy="179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285226" y="1991105"/>
            <a:ext cx="563880" cy="386715"/>
          </a:xfrm>
          <a:custGeom>
            <a:avLst/>
            <a:gdLst/>
            <a:ahLst/>
            <a:cxnLst/>
            <a:rect l="l" t="t" r="r" b="b"/>
            <a:pathLst>
              <a:path w="563879" h="386714">
                <a:moveTo>
                  <a:pt x="563879" y="24384"/>
                </a:moveTo>
                <a:lnTo>
                  <a:pt x="547877" y="0"/>
                </a:lnTo>
                <a:lnTo>
                  <a:pt x="0" y="361950"/>
                </a:lnTo>
                <a:lnTo>
                  <a:pt x="16001" y="386334"/>
                </a:lnTo>
                <a:lnTo>
                  <a:pt x="563879" y="2438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85226" y="2567939"/>
            <a:ext cx="563880" cy="386080"/>
          </a:xfrm>
          <a:custGeom>
            <a:avLst/>
            <a:gdLst/>
            <a:ahLst/>
            <a:cxnLst/>
            <a:rect l="l" t="t" r="r" b="b"/>
            <a:pathLst>
              <a:path w="563879" h="386080">
                <a:moveTo>
                  <a:pt x="563879" y="361949"/>
                </a:moveTo>
                <a:lnTo>
                  <a:pt x="16001" y="0"/>
                </a:lnTo>
                <a:lnTo>
                  <a:pt x="0" y="24384"/>
                </a:lnTo>
                <a:lnTo>
                  <a:pt x="547877" y="385571"/>
                </a:lnTo>
                <a:lnTo>
                  <a:pt x="563879" y="36194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308592" y="2001773"/>
            <a:ext cx="565150" cy="386080"/>
          </a:xfrm>
          <a:custGeom>
            <a:avLst/>
            <a:gdLst/>
            <a:ahLst/>
            <a:cxnLst/>
            <a:rect l="l" t="t" r="r" b="b"/>
            <a:pathLst>
              <a:path w="565150" h="386080">
                <a:moveTo>
                  <a:pt x="564642" y="361950"/>
                </a:moveTo>
                <a:lnTo>
                  <a:pt x="16002" y="0"/>
                </a:lnTo>
                <a:lnTo>
                  <a:pt x="0" y="24384"/>
                </a:lnTo>
                <a:lnTo>
                  <a:pt x="548640" y="385572"/>
                </a:lnTo>
                <a:lnTo>
                  <a:pt x="564642" y="3619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308592" y="2578607"/>
            <a:ext cx="565150" cy="386080"/>
          </a:xfrm>
          <a:custGeom>
            <a:avLst/>
            <a:gdLst/>
            <a:ahLst/>
            <a:cxnLst/>
            <a:rect l="l" t="t" r="r" b="b"/>
            <a:pathLst>
              <a:path w="565150" h="386080">
                <a:moveTo>
                  <a:pt x="564642" y="23621"/>
                </a:moveTo>
                <a:lnTo>
                  <a:pt x="548640" y="0"/>
                </a:lnTo>
                <a:lnTo>
                  <a:pt x="0" y="361950"/>
                </a:lnTo>
                <a:lnTo>
                  <a:pt x="16002" y="385572"/>
                </a:lnTo>
                <a:lnTo>
                  <a:pt x="564642" y="2362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301228" y="4233671"/>
            <a:ext cx="563880" cy="386080"/>
          </a:xfrm>
          <a:custGeom>
            <a:avLst/>
            <a:gdLst/>
            <a:ahLst/>
            <a:cxnLst/>
            <a:rect l="l" t="t" r="r" b="b"/>
            <a:pathLst>
              <a:path w="563879" h="386079">
                <a:moveTo>
                  <a:pt x="563880" y="23622"/>
                </a:moveTo>
                <a:lnTo>
                  <a:pt x="547878" y="0"/>
                </a:lnTo>
                <a:lnTo>
                  <a:pt x="0" y="361950"/>
                </a:lnTo>
                <a:lnTo>
                  <a:pt x="15240" y="385572"/>
                </a:lnTo>
                <a:lnTo>
                  <a:pt x="563880" y="236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301228" y="4810505"/>
            <a:ext cx="563880" cy="386080"/>
          </a:xfrm>
          <a:custGeom>
            <a:avLst/>
            <a:gdLst/>
            <a:ahLst/>
            <a:cxnLst/>
            <a:rect l="l" t="t" r="r" b="b"/>
            <a:pathLst>
              <a:path w="563879" h="386079">
                <a:moveTo>
                  <a:pt x="563880" y="361188"/>
                </a:moveTo>
                <a:lnTo>
                  <a:pt x="15240" y="0"/>
                </a:lnTo>
                <a:lnTo>
                  <a:pt x="0" y="23622"/>
                </a:lnTo>
                <a:lnTo>
                  <a:pt x="547878" y="385571"/>
                </a:lnTo>
                <a:lnTo>
                  <a:pt x="563880" y="3611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257538" y="4174997"/>
            <a:ext cx="777240" cy="0"/>
          </a:xfrm>
          <a:custGeom>
            <a:avLst/>
            <a:gdLst/>
            <a:ahLst/>
            <a:cxnLst/>
            <a:rect l="l" t="t" r="r" b="b"/>
            <a:pathLst>
              <a:path w="777240" h="0">
                <a:moveTo>
                  <a:pt x="0" y="0"/>
                </a:moveTo>
                <a:lnTo>
                  <a:pt x="777240" y="0"/>
                </a:lnTo>
              </a:path>
            </a:pathLst>
          </a:custGeom>
          <a:ln w="2895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257538" y="5231129"/>
            <a:ext cx="777240" cy="0"/>
          </a:xfrm>
          <a:custGeom>
            <a:avLst/>
            <a:gdLst/>
            <a:ahLst/>
            <a:cxnLst/>
            <a:rect l="l" t="t" r="r" b="b"/>
            <a:pathLst>
              <a:path w="777240" h="0">
                <a:moveTo>
                  <a:pt x="0" y="0"/>
                </a:moveTo>
                <a:lnTo>
                  <a:pt x="777240" y="0"/>
                </a:lnTo>
              </a:path>
            </a:pathLst>
          </a:custGeom>
          <a:ln w="2895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248393" y="4379976"/>
            <a:ext cx="820419" cy="708025"/>
          </a:xfrm>
          <a:custGeom>
            <a:avLst/>
            <a:gdLst/>
            <a:ahLst/>
            <a:cxnLst/>
            <a:rect l="l" t="t" r="r" b="b"/>
            <a:pathLst>
              <a:path w="820420" h="708025">
                <a:moveTo>
                  <a:pt x="819912" y="685799"/>
                </a:moveTo>
                <a:lnTo>
                  <a:pt x="18288" y="0"/>
                </a:lnTo>
                <a:lnTo>
                  <a:pt x="0" y="22098"/>
                </a:lnTo>
                <a:lnTo>
                  <a:pt x="800862" y="707897"/>
                </a:lnTo>
                <a:lnTo>
                  <a:pt x="819912" y="6857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225533" y="4370070"/>
            <a:ext cx="820419" cy="707390"/>
          </a:xfrm>
          <a:custGeom>
            <a:avLst/>
            <a:gdLst/>
            <a:ahLst/>
            <a:cxnLst/>
            <a:rect l="l" t="t" r="r" b="b"/>
            <a:pathLst>
              <a:path w="820420" h="707389">
                <a:moveTo>
                  <a:pt x="819912" y="21335"/>
                </a:moveTo>
                <a:lnTo>
                  <a:pt x="801624" y="0"/>
                </a:lnTo>
                <a:lnTo>
                  <a:pt x="0" y="685800"/>
                </a:lnTo>
                <a:lnTo>
                  <a:pt x="19050" y="707136"/>
                </a:lnTo>
                <a:lnTo>
                  <a:pt x="819912" y="2133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637792" y="5511800"/>
            <a:ext cx="517842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CC9AFF"/>
                </a:solidFill>
                <a:latin typeface="微软雅黑"/>
                <a:cs typeface="微软雅黑"/>
              </a:rPr>
              <a:t>建立多元复合函数的求导法则！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278127" y="6460984"/>
            <a:ext cx="58083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3945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多元复合函数微分法——问题的引入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8127" y="6475728"/>
            <a:ext cx="55156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3945" algn="l"/>
              </a:tabLst>
            </a:pPr>
            <a:r>
              <a:rPr dirty="0" sz="2000" spc="290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0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多元复合函数微分法——主要内容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4960" y="1237488"/>
            <a:ext cx="4718303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4960" y="2206751"/>
            <a:ext cx="4718303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76654" y="1332991"/>
            <a:ext cx="4483100" cy="1361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dirty="0" sz="2400" spc="300">
                <a:latin typeface="微软雅黑"/>
                <a:cs typeface="微软雅黑"/>
              </a:rPr>
              <a:t>多元复合函数的求导法则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2400" spc="300">
                <a:latin typeface="微软雅黑"/>
                <a:cs typeface="微软雅黑"/>
              </a:rPr>
              <a:t>多元函数一阶微分形式不变性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83096" y="2584704"/>
            <a:ext cx="5017008" cy="3176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091" y="815594"/>
            <a:ext cx="5768340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solidFill>
                  <a:srgbClr val="FFFF00"/>
                </a:solidFill>
              </a:rPr>
              <a:t>定理1</a:t>
            </a:r>
            <a:r>
              <a:rPr dirty="0" spc="-5"/>
              <a:t>（一个自变量的情形）设函数</a:t>
            </a:r>
          </a:p>
        </p:txBody>
      </p:sp>
      <p:sp>
        <p:nvSpPr>
          <p:cNvPr id="3" name="object 3"/>
          <p:cNvSpPr/>
          <p:nvPr/>
        </p:nvSpPr>
        <p:spPr>
          <a:xfrm>
            <a:off x="6839711" y="1024889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9083" y="105422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49083" y="11281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6556" y="93802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5730" y="93649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71459" y="1021841"/>
            <a:ext cx="184403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76438" y="115443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0550" y="1021841"/>
            <a:ext cx="199644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28481" y="93649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652762" y="815594"/>
            <a:ext cx="76200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在点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25000" y="93649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50730" y="1021841"/>
            <a:ext cx="184403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55707" y="115443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89819" y="1021841"/>
            <a:ext cx="199644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08514" y="93649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433557" y="815594"/>
            <a:ext cx="1496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>
                <a:solidFill>
                  <a:srgbClr val="FFFFFF"/>
                </a:solidFill>
                <a:latin typeface="微软雅黑"/>
                <a:cs typeface="微软雅黑"/>
              </a:rPr>
              <a:t>处可微，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8125" y="1574291"/>
            <a:ext cx="184403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8072" y="160667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8072" y="16805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05355" y="1574291"/>
            <a:ext cx="214122" cy="2514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77389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18360" y="1533144"/>
            <a:ext cx="118871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59329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9444" y="170687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6" y="81821"/>
                </a:moveTo>
                <a:lnTo>
                  <a:pt x="21336" y="35814"/>
                </a:lnTo>
                <a:lnTo>
                  <a:pt x="20574" y="42672"/>
                </a:lnTo>
                <a:lnTo>
                  <a:pt x="19050" y="48768"/>
                </a:lnTo>
                <a:lnTo>
                  <a:pt x="18288" y="54864"/>
                </a:lnTo>
                <a:lnTo>
                  <a:pt x="16002" y="60198"/>
                </a:lnTo>
                <a:lnTo>
                  <a:pt x="12954" y="64769"/>
                </a:lnTo>
                <a:lnTo>
                  <a:pt x="10668" y="69342"/>
                </a:lnTo>
                <a:lnTo>
                  <a:pt x="6096" y="74676"/>
                </a:lnTo>
                <a:lnTo>
                  <a:pt x="0" y="80010"/>
                </a:lnTo>
                <a:lnTo>
                  <a:pt x="9144" y="91440"/>
                </a:lnTo>
                <a:lnTo>
                  <a:pt x="17168" y="85296"/>
                </a:lnTo>
                <a:lnTo>
                  <a:pt x="21336" y="81821"/>
                </a:lnTo>
                <a:close/>
              </a:path>
              <a:path w="54610" h="91439">
                <a:moveTo>
                  <a:pt x="54102" y="32766"/>
                </a:moveTo>
                <a:lnTo>
                  <a:pt x="54102" y="16764"/>
                </a:lnTo>
                <a:lnTo>
                  <a:pt x="51054" y="0"/>
                </a:lnTo>
                <a:lnTo>
                  <a:pt x="19812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6" y="26670"/>
                </a:lnTo>
                <a:lnTo>
                  <a:pt x="21336" y="81821"/>
                </a:lnTo>
                <a:lnTo>
                  <a:pt x="24193" y="79438"/>
                </a:lnTo>
                <a:lnTo>
                  <a:pt x="49530" y="47244"/>
                </a:lnTo>
                <a:lnTo>
                  <a:pt x="52578" y="40386"/>
                </a:lnTo>
                <a:lnTo>
                  <a:pt x="54102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17470" y="1574291"/>
            <a:ext cx="199644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58083" y="160667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58083" y="16805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11652" y="1496567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04259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45229" y="153314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85438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30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03241" y="153314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64068" y="1577339"/>
            <a:ext cx="169163" cy="1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72678" y="160667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72678" y="16805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20150" y="149047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093072" y="1488186"/>
            <a:ext cx="0" cy="342900"/>
          </a:xfrm>
          <a:custGeom>
            <a:avLst/>
            <a:gdLst/>
            <a:ahLst/>
            <a:cxnLst/>
            <a:rect l="l" t="t" r="r" b="b"/>
            <a:pathLst>
              <a:path w="0"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07678" y="1488186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5"/>
                </a:lnTo>
                <a:lnTo>
                  <a:pt x="50799" y="13715"/>
                </a:lnTo>
                <a:lnTo>
                  <a:pt x="5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08185" y="1817370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5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182861" y="1574291"/>
            <a:ext cx="214122" cy="2514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54895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595866" y="153314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736835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886950" y="170687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0007600" y="1368044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098023" y="1496567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6"/>
                </a:moveTo>
                <a:lnTo>
                  <a:pt x="71628" y="99060"/>
                </a:lnTo>
                <a:lnTo>
                  <a:pt x="69342" y="90678"/>
                </a:lnTo>
                <a:lnTo>
                  <a:pt x="64008" y="85344"/>
                </a:lnTo>
                <a:lnTo>
                  <a:pt x="59436" y="80010"/>
                </a:lnTo>
                <a:lnTo>
                  <a:pt x="52578" y="77724"/>
                </a:lnTo>
                <a:lnTo>
                  <a:pt x="36576" y="77724"/>
                </a:lnTo>
                <a:lnTo>
                  <a:pt x="0" y="100584"/>
                </a:lnTo>
                <a:lnTo>
                  <a:pt x="9906" y="110490"/>
                </a:lnTo>
                <a:lnTo>
                  <a:pt x="16764" y="103632"/>
                </a:lnTo>
                <a:lnTo>
                  <a:pt x="20574" y="101346"/>
                </a:lnTo>
                <a:lnTo>
                  <a:pt x="23622" y="99060"/>
                </a:lnTo>
                <a:lnTo>
                  <a:pt x="27432" y="98298"/>
                </a:lnTo>
                <a:lnTo>
                  <a:pt x="34290" y="98298"/>
                </a:lnTo>
                <a:lnTo>
                  <a:pt x="36576" y="99060"/>
                </a:lnTo>
                <a:lnTo>
                  <a:pt x="40386" y="102870"/>
                </a:lnTo>
                <a:lnTo>
                  <a:pt x="41148" y="106680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2"/>
                </a:lnTo>
                <a:lnTo>
                  <a:pt x="56388" y="188976"/>
                </a:lnTo>
                <a:lnTo>
                  <a:pt x="57912" y="175260"/>
                </a:lnTo>
                <a:lnTo>
                  <a:pt x="59436" y="169926"/>
                </a:lnTo>
                <a:lnTo>
                  <a:pt x="60198" y="164592"/>
                </a:lnTo>
                <a:lnTo>
                  <a:pt x="67056" y="137922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6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2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8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8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8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2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8"/>
                </a:lnTo>
                <a:lnTo>
                  <a:pt x="92202" y="329184"/>
                </a:lnTo>
                <a:lnTo>
                  <a:pt x="104394" y="329184"/>
                </a:lnTo>
                <a:lnTo>
                  <a:pt x="120396" y="255270"/>
                </a:lnTo>
                <a:lnTo>
                  <a:pt x="124206" y="254891"/>
                </a:lnTo>
                <a:lnTo>
                  <a:pt x="124206" y="239268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4"/>
                </a:moveTo>
                <a:lnTo>
                  <a:pt x="92202" y="254508"/>
                </a:lnTo>
                <a:lnTo>
                  <a:pt x="75438" y="329184"/>
                </a:lnTo>
                <a:lnTo>
                  <a:pt x="92202" y="329184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6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8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2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2"/>
                </a:lnTo>
                <a:lnTo>
                  <a:pt x="203454" y="80772"/>
                </a:lnTo>
                <a:lnTo>
                  <a:pt x="201168" y="89916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6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4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389869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530840" y="153314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71047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824971" y="1488186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6"/>
                </a:lnTo>
                <a:lnTo>
                  <a:pt x="50799" y="13716"/>
                </a:lnTo>
                <a:lnTo>
                  <a:pt x="50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890377" y="1488186"/>
            <a:ext cx="0" cy="342900"/>
          </a:xfrm>
          <a:custGeom>
            <a:avLst/>
            <a:gdLst/>
            <a:ahLst/>
            <a:cxnLst/>
            <a:rect l="l" t="t" r="r" b="b"/>
            <a:pathLst>
              <a:path w="0"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824971" y="1817370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6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0933430" y="1368044"/>
            <a:ext cx="46672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01139" y="208559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90115" y="1257262"/>
            <a:ext cx="7183120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39875">
              <a:lnSpc>
                <a:spcPct val="125000"/>
              </a:lnSpc>
              <a:spcBef>
                <a:spcPts val="100"/>
              </a:spcBef>
              <a:tabLst>
                <a:tab pos="755015" algn="l"/>
                <a:tab pos="3041015" algn="l"/>
                <a:tab pos="3857625" algn="l"/>
              </a:tabLst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</a:t>
            </a:r>
            <a:r>
              <a:rPr dirty="0" sz="2900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处可导，则复合函数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点	处可导，且有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546091" y="2586227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35067" y="2671572"/>
            <a:ext cx="169163" cy="1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60570" y="3111245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766309" y="315239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27041" y="3017139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 h="0">
                <a:moveTo>
                  <a:pt x="0" y="0"/>
                </a:moveTo>
                <a:lnTo>
                  <a:pt x="38862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44440" y="297980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044440" y="305371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425440" y="25847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15178" y="2671572"/>
            <a:ext cx="169163" cy="1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14009" y="31097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605271" y="3193542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394959" y="301713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919215" y="299466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92190" y="2586227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82690" y="2668523"/>
            <a:ext cx="184404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18097" y="3111245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323838" y="315239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073140" y="301713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92823" y="301713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703314" y="290169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716268" y="301713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956297" y="25847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46035" y="2671572"/>
            <a:ext cx="169163" cy="1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41819" y="31097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128509" y="3193542"/>
            <a:ext cx="199644" cy="252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22769" y="301713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453121" y="299466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09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26095" y="2586227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812023" y="2668523"/>
            <a:ext cx="199644" cy="252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655052" y="3111245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860792" y="3152394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07045" y="301713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990091" y="3430777"/>
            <a:ext cx="39370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或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31464" y="4071365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20440" y="4156709"/>
            <a:ext cx="169163" cy="171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45941" y="4596384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551682" y="4637532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829811" y="453885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77284" y="434873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20" y="242939"/>
                </a:moveTo>
                <a:lnTo>
                  <a:pt x="83820" y="105156"/>
                </a:lnTo>
                <a:lnTo>
                  <a:pt x="44958" y="275082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4" y="303276"/>
                </a:lnTo>
                <a:lnTo>
                  <a:pt x="32766" y="310134"/>
                </a:lnTo>
                <a:lnTo>
                  <a:pt x="28956" y="315468"/>
                </a:lnTo>
                <a:lnTo>
                  <a:pt x="25146" y="317754"/>
                </a:lnTo>
                <a:lnTo>
                  <a:pt x="21336" y="320802"/>
                </a:lnTo>
                <a:lnTo>
                  <a:pt x="16764" y="322326"/>
                </a:lnTo>
                <a:lnTo>
                  <a:pt x="6858" y="322326"/>
                </a:lnTo>
                <a:lnTo>
                  <a:pt x="4572" y="321564"/>
                </a:lnTo>
                <a:lnTo>
                  <a:pt x="3048" y="321564"/>
                </a:lnTo>
                <a:lnTo>
                  <a:pt x="0" y="336804"/>
                </a:lnTo>
                <a:lnTo>
                  <a:pt x="3048" y="337566"/>
                </a:lnTo>
                <a:lnTo>
                  <a:pt x="6858" y="338328"/>
                </a:lnTo>
                <a:lnTo>
                  <a:pt x="12192" y="338328"/>
                </a:lnTo>
                <a:lnTo>
                  <a:pt x="24324" y="337065"/>
                </a:lnTo>
                <a:lnTo>
                  <a:pt x="62865" y="308288"/>
                </a:lnTo>
                <a:lnTo>
                  <a:pt x="80010" y="260604"/>
                </a:lnTo>
                <a:lnTo>
                  <a:pt x="83820" y="242939"/>
                </a:lnTo>
                <a:close/>
              </a:path>
              <a:path w="203200" h="338454">
                <a:moveTo>
                  <a:pt x="202692" y="2286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2" y="0"/>
                </a:lnTo>
                <a:lnTo>
                  <a:pt x="157483" y="1000"/>
                </a:lnTo>
                <a:lnTo>
                  <a:pt x="121158" y="16002"/>
                </a:lnTo>
                <a:lnTo>
                  <a:pt x="97476" y="50077"/>
                </a:lnTo>
                <a:lnTo>
                  <a:pt x="88392" y="77724"/>
                </a:lnTo>
                <a:lnTo>
                  <a:pt x="86868" y="80010"/>
                </a:lnTo>
                <a:lnTo>
                  <a:pt x="85344" y="83058"/>
                </a:lnTo>
                <a:lnTo>
                  <a:pt x="83820" y="85344"/>
                </a:lnTo>
                <a:lnTo>
                  <a:pt x="81534" y="86868"/>
                </a:lnTo>
                <a:lnTo>
                  <a:pt x="80010" y="88392"/>
                </a:lnTo>
                <a:lnTo>
                  <a:pt x="76962" y="89916"/>
                </a:lnTo>
                <a:lnTo>
                  <a:pt x="73152" y="90678"/>
                </a:lnTo>
                <a:lnTo>
                  <a:pt x="70104" y="91440"/>
                </a:lnTo>
                <a:lnTo>
                  <a:pt x="64008" y="92202"/>
                </a:lnTo>
                <a:lnTo>
                  <a:pt x="56388" y="92964"/>
                </a:lnTo>
                <a:lnTo>
                  <a:pt x="53340" y="105156"/>
                </a:lnTo>
                <a:lnTo>
                  <a:pt x="83820" y="105156"/>
                </a:lnTo>
                <a:lnTo>
                  <a:pt x="83820" y="242939"/>
                </a:lnTo>
                <a:lnTo>
                  <a:pt x="113538" y="105156"/>
                </a:lnTo>
                <a:lnTo>
                  <a:pt x="117348" y="105156"/>
                </a:lnTo>
                <a:lnTo>
                  <a:pt x="117348" y="86868"/>
                </a:lnTo>
                <a:lnTo>
                  <a:pt x="121920" y="67056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6" y="36576"/>
                </a:lnTo>
                <a:lnTo>
                  <a:pt x="134874" y="28956"/>
                </a:lnTo>
                <a:lnTo>
                  <a:pt x="138684" y="23622"/>
                </a:lnTo>
                <a:lnTo>
                  <a:pt x="144113" y="19732"/>
                </a:lnTo>
                <a:lnTo>
                  <a:pt x="148590" y="16002"/>
                </a:lnTo>
                <a:lnTo>
                  <a:pt x="153924" y="14478"/>
                </a:lnTo>
                <a:lnTo>
                  <a:pt x="166116" y="14478"/>
                </a:lnTo>
                <a:lnTo>
                  <a:pt x="169926" y="16002"/>
                </a:lnTo>
                <a:lnTo>
                  <a:pt x="172974" y="18288"/>
                </a:lnTo>
                <a:lnTo>
                  <a:pt x="176022" y="21336"/>
                </a:lnTo>
                <a:lnTo>
                  <a:pt x="177546" y="26670"/>
                </a:lnTo>
                <a:lnTo>
                  <a:pt x="179832" y="33528"/>
                </a:lnTo>
                <a:lnTo>
                  <a:pt x="195072" y="33528"/>
                </a:lnTo>
                <a:lnTo>
                  <a:pt x="202692" y="2286"/>
                </a:lnTo>
                <a:close/>
              </a:path>
              <a:path w="203200" h="338454">
                <a:moveTo>
                  <a:pt x="163830" y="86868"/>
                </a:moveTo>
                <a:lnTo>
                  <a:pt x="117348" y="86868"/>
                </a:lnTo>
                <a:lnTo>
                  <a:pt x="117348" y="105156"/>
                </a:lnTo>
                <a:lnTo>
                  <a:pt x="160020" y="105156"/>
                </a:lnTo>
                <a:lnTo>
                  <a:pt x="16383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4298696" y="4400803"/>
            <a:ext cx="184785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105" i="1">
                <a:solidFill>
                  <a:srgbClr val="FFFFFF"/>
                </a:solidFill>
                <a:latin typeface="Cambria"/>
                <a:cs typeface="Cambria"/>
              </a:rPr>
              <a:t>X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548378" y="4347209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3299714" y="4190483"/>
            <a:ext cx="1214120" cy="348615"/>
          </a:xfrm>
          <a:prstGeom prst="rect">
            <a:avLst/>
          </a:prstGeom>
        </p:spPr>
        <p:txBody>
          <a:bodyPr wrap="square" lIns="0" tIns="281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15"/>
              </a:spcBef>
              <a:tabLst>
                <a:tab pos="400685" algn="l"/>
                <a:tab pos="529590" algn="l"/>
                <a:tab pos="750570" algn="l"/>
                <a:tab pos="1104900" algn="l"/>
              </a:tabLst>
            </a:pP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1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1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100" spc="29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674108" y="4432553"/>
            <a:ext cx="184404" cy="177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879085" y="4565141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13959" y="4432553"/>
            <a:ext cx="199643" cy="252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31891" y="4347209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490971" y="4479797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661659" y="4432553"/>
            <a:ext cx="214121" cy="2514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913120" y="4325111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89" h="116204">
                <a:moveTo>
                  <a:pt x="59436" y="11430"/>
                </a:moveTo>
                <a:lnTo>
                  <a:pt x="59436" y="0"/>
                </a:lnTo>
                <a:lnTo>
                  <a:pt x="25908" y="0"/>
                </a:lnTo>
                <a:lnTo>
                  <a:pt x="0" y="111252"/>
                </a:lnTo>
                <a:lnTo>
                  <a:pt x="15240" y="115823"/>
                </a:lnTo>
                <a:lnTo>
                  <a:pt x="59436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021323" y="4347209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29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4" h="341629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62294" y="4391405"/>
            <a:ext cx="118872" cy="218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303264" y="4347209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300" y="170687"/>
                </a:moveTo>
                <a:lnTo>
                  <a:pt x="107061" y="110204"/>
                </a:lnTo>
                <a:lnTo>
                  <a:pt x="86106" y="59435"/>
                </a:lnTo>
                <a:lnTo>
                  <a:pt x="51720" y="21716"/>
                </a:lnTo>
                <a:lnTo>
                  <a:pt x="5334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4" y="67817"/>
                </a:lnTo>
                <a:lnTo>
                  <a:pt x="77914" y="112966"/>
                </a:lnTo>
                <a:lnTo>
                  <a:pt x="83058" y="168401"/>
                </a:lnTo>
                <a:lnTo>
                  <a:pt x="83058" y="285222"/>
                </a:lnTo>
                <a:lnTo>
                  <a:pt x="86106" y="281177"/>
                </a:lnTo>
                <a:lnTo>
                  <a:pt x="98226" y="257163"/>
                </a:lnTo>
                <a:lnTo>
                  <a:pt x="107061" y="230790"/>
                </a:lnTo>
                <a:lnTo>
                  <a:pt x="112466" y="201989"/>
                </a:lnTo>
                <a:lnTo>
                  <a:pt x="114300" y="170687"/>
                </a:lnTo>
                <a:close/>
              </a:path>
              <a:path w="114300" h="341629">
                <a:moveTo>
                  <a:pt x="83058" y="285222"/>
                </a:moveTo>
                <a:lnTo>
                  <a:pt x="83058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4" y="272795"/>
                </a:lnTo>
                <a:lnTo>
                  <a:pt x="36766" y="306419"/>
                </a:lnTo>
                <a:lnTo>
                  <a:pt x="762" y="326897"/>
                </a:lnTo>
                <a:lnTo>
                  <a:pt x="5334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8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57771" y="450227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668261" y="438683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681216" y="450227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884669" y="4348734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4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4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4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7006081" y="4400803"/>
            <a:ext cx="196215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375" i="1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099796" y="4190483"/>
            <a:ext cx="121285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290" i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255764" y="4347209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381493" y="4432553"/>
            <a:ext cx="184403" cy="177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586471" y="4565141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721345" y="4432553"/>
            <a:ext cx="199644" cy="252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939278" y="4347209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198357" y="4479797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09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356092" y="4354829"/>
            <a:ext cx="238125" cy="329565"/>
          </a:xfrm>
          <a:custGeom>
            <a:avLst/>
            <a:gdLst/>
            <a:ahLst/>
            <a:cxnLst/>
            <a:rect l="l" t="t" r="r" b="b"/>
            <a:pathLst>
              <a:path w="238125" h="329564">
                <a:moveTo>
                  <a:pt x="71628" y="108965"/>
                </a:moveTo>
                <a:lnTo>
                  <a:pt x="71628" y="99059"/>
                </a:lnTo>
                <a:lnTo>
                  <a:pt x="69342" y="90677"/>
                </a:lnTo>
                <a:lnTo>
                  <a:pt x="64008" y="85343"/>
                </a:lnTo>
                <a:lnTo>
                  <a:pt x="59436" y="80009"/>
                </a:lnTo>
                <a:lnTo>
                  <a:pt x="52578" y="77723"/>
                </a:lnTo>
                <a:lnTo>
                  <a:pt x="36576" y="77723"/>
                </a:lnTo>
                <a:lnTo>
                  <a:pt x="0" y="100583"/>
                </a:lnTo>
                <a:lnTo>
                  <a:pt x="9906" y="110489"/>
                </a:lnTo>
                <a:lnTo>
                  <a:pt x="16764" y="103631"/>
                </a:lnTo>
                <a:lnTo>
                  <a:pt x="20574" y="101345"/>
                </a:lnTo>
                <a:lnTo>
                  <a:pt x="23622" y="99059"/>
                </a:lnTo>
                <a:lnTo>
                  <a:pt x="27432" y="98297"/>
                </a:lnTo>
                <a:lnTo>
                  <a:pt x="34290" y="98297"/>
                </a:lnTo>
                <a:lnTo>
                  <a:pt x="36576" y="99059"/>
                </a:lnTo>
                <a:lnTo>
                  <a:pt x="40386" y="102869"/>
                </a:lnTo>
                <a:lnTo>
                  <a:pt x="41148" y="106679"/>
                </a:lnTo>
                <a:lnTo>
                  <a:pt x="41148" y="235885"/>
                </a:lnTo>
                <a:lnTo>
                  <a:pt x="41814" y="236791"/>
                </a:lnTo>
                <a:lnTo>
                  <a:pt x="55626" y="244423"/>
                </a:lnTo>
                <a:lnTo>
                  <a:pt x="55626" y="195071"/>
                </a:lnTo>
                <a:lnTo>
                  <a:pt x="56388" y="188975"/>
                </a:lnTo>
                <a:lnTo>
                  <a:pt x="57912" y="175259"/>
                </a:lnTo>
                <a:lnTo>
                  <a:pt x="59436" y="169925"/>
                </a:lnTo>
                <a:lnTo>
                  <a:pt x="60198" y="164591"/>
                </a:lnTo>
                <a:lnTo>
                  <a:pt x="67056" y="137921"/>
                </a:lnTo>
                <a:lnTo>
                  <a:pt x="69056" y="129325"/>
                </a:lnTo>
                <a:lnTo>
                  <a:pt x="70485" y="121729"/>
                </a:lnTo>
                <a:lnTo>
                  <a:pt x="71342" y="114990"/>
                </a:lnTo>
                <a:lnTo>
                  <a:pt x="71628" y="108965"/>
                </a:lnTo>
                <a:close/>
              </a:path>
              <a:path w="238125" h="329564">
                <a:moveTo>
                  <a:pt x="41148" y="235885"/>
                </a:moveTo>
                <a:lnTo>
                  <a:pt x="41148" y="111251"/>
                </a:lnTo>
                <a:lnTo>
                  <a:pt x="40862" y="115835"/>
                </a:lnTo>
                <a:lnTo>
                  <a:pt x="40005" y="121634"/>
                </a:lnTo>
                <a:lnTo>
                  <a:pt x="38576" y="128718"/>
                </a:lnTo>
                <a:lnTo>
                  <a:pt x="31242" y="159257"/>
                </a:lnTo>
                <a:lnTo>
                  <a:pt x="28682" y="170997"/>
                </a:lnTo>
                <a:lnTo>
                  <a:pt x="26765" y="181165"/>
                </a:lnTo>
                <a:lnTo>
                  <a:pt x="25562" y="189904"/>
                </a:lnTo>
                <a:lnTo>
                  <a:pt x="25146" y="197357"/>
                </a:lnTo>
                <a:lnTo>
                  <a:pt x="29301" y="219789"/>
                </a:lnTo>
                <a:lnTo>
                  <a:pt x="41148" y="235885"/>
                </a:lnTo>
                <a:close/>
              </a:path>
              <a:path w="238125" h="329564">
                <a:moveTo>
                  <a:pt x="176784" y="0"/>
                </a:moveTo>
                <a:lnTo>
                  <a:pt x="148590" y="0"/>
                </a:lnTo>
                <a:lnTo>
                  <a:pt x="96012" y="239267"/>
                </a:lnTo>
                <a:lnTo>
                  <a:pt x="86427" y="237696"/>
                </a:lnTo>
                <a:lnTo>
                  <a:pt x="56209" y="208014"/>
                </a:lnTo>
                <a:lnTo>
                  <a:pt x="55626" y="198881"/>
                </a:lnTo>
                <a:lnTo>
                  <a:pt x="55626" y="244423"/>
                </a:lnTo>
                <a:lnTo>
                  <a:pt x="62757" y="248364"/>
                </a:lnTo>
                <a:lnTo>
                  <a:pt x="92202" y="254507"/>
                </a:lnTo>
                <a:lnTo>
                  <a:pt x="92202" y="329183"/>
                </a:lnTo>
                <a:lnTo>
                  <a:pt x="104394" y="329183"/>
                </a:lnTo>
                <a:lnTo>
                  <a:pt x="120396" y="255269"/>
                </a:lnTo>
                <a:lnTo>
                  <a:pt x="124206" y="254891"/>
                </a:lnTo>
                <a:lnTo>
                  <a:pt x="124206" y="239267"/>
                </a:lnTo>
                <a:lnTo>
                  <a:pt x="176784" y="0"/>
                </a:lnTo>
                <a:close/>
              </a:path>
              <a:path w="238125" h="329564">
                <a:moveTo>
                  <a:pt x="92202" y="329183"/>
                </a:moveTo>
                <a:lnTo>
                  <a:pt x="92202" y="254507"/>
                </a:lnTo>
                <a:lnTo>
                  <a:pt x="75438" y="329183"/>
                </a:lnTo>
                <a:lnTo>
                  <a:pt x="92202" y="329183"/>
                </a:lnTo>
                <a:close/>
              </a:path>
              <a:path w="238125" h="329564">
                <a:moveTo>
                  <a:pt x="208026" y="210886"/>
                </a:moveTo>
                <a:lnTo>
                  <a:pt x="208026" y="131825"/>
                </a:lnTo>
                <a:lnTo>
                  <a:pt x="207323" y="146387"/>
                </a:lnTo>
                <a:lnTo>
                  <a:pt x="205263" y="160305"/>
                </a:lnTo>
                <a:lnTo>
                  <a:pt x="191654" y="197227"/>
                </a:lnTo>
                <a:lnTo>
                  <a:pt x="158388" y="229409"/>
                </a:lnTo>
                <a:lnTo>
                  <a:pt x="124206" y="239267"/>
                </a:lnTo>
                <a:lnTo>
                  <a:pt x="124206" y="254891"/>
                </a:lnTo>
                <a:lnTo>
                  <a:pt x="168402" y="243589"/>
                </a:lnTo>
                <a:lnTo>
                  <a:pt x="206121" y="213645"/>
                </a:lnTo>
                <a:lnTo>
                  <a:pt x="208026" y="210886"/>
                </a:lnTo>
                <a:close/>
              </a:path>
              <a:path w="238125" h="329564">
                <a:moveTo>
                  <a:pt x="237744" y="111251"/>
                </a:moveTo>
                <a:lnTo>
                  <a:pt x="237589" y="102524"/>
                </a:lnTo>
                <a:lnTo>
                  <a:pt x="237077" y="94583"/>
                </a:lnTo>
                <a:lnTo>
                  <a:pt x="236136" y="87356"/>
                </a:lnTo>
                <a:lnTo>
                  <a:pt x="234696" y="80771"/>
                </a:lnTo>
                <a:lnTo>
                  <a:pt x="203454" y="80771"/>
                </a:lnTo>
                <a:lnTo>
                  <a:pt x="201168" y="89915"/>
                </a:lnTo>
                <a:lnTo>
                  <a:pt x="204168" y="100214"/>
                </a:lnTo>
                <a:lnTo>
                  <a:pt x="206311" y="110585"/>
                </a:lnTo>
                <a:lnTo>
                  <a:pt x="207597" y="121098"/>
                </a:lnTo>
                <a:lnTo>
                  <a:pt x="208026" y="131825"/>
                </a:lnTo>
                <a:lnTo>
                  <a:pt x="208026" y="210886"/>
                </a:lnTo>
                <a:lnTo>
                  <a:pt x="215550" y="199989"/>
                </a:lnTo>
                <a:lnTo>
                  <a:pt x="223266" y="184403"/>
                </a:lnTo>
                <a:lnTo>
                  <a:pt x="229707" y="167401"/>
                </a:lnTo>
                <a:lnTo>
                  <a:pt x="234219" y="149542"/>
                </a:lnTo>
                <a:lnTo>
                  <a:pt x="236874" y="130825"/>
                </a:lnTo>
                <a:lnTo>
                  <a:pt x="237744" y="1112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630411" y="4325111"/>
            <a:ext cx="59690" cy="116205"/>
          </a:xfrm>
          <a:custGeom>
            <a:avLst/>
            <a:gdLst/>
            <a:ahLst/>
            <a:cxnLst/>
            <a:rect l="l" t="t" r="r" b="b"/>
            <a:pathLst>
              <a:path w="59690" h="116204">
                <a:moveTo>
                  <a:pt x="59435" y="11430"/>
                </a:moveTo>
                <a:lnTo>
                  <a:pt x="59435" y="0"/>
                </a:lnTo>
                <a:lnTo>
                  <a:pt x="25907" y="0"/>
                </a:lnTo>
                <a:lnTo>
                  <a:pt x="0" y="111252"/>
                </a:lnTo>
                <a:lnTo>
                  <a:pt x="15239" y="115823"/>
                </a:lnTo>
                <a:lnTo>
                  <a:pt x="59435" y="1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738616" y="4347209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29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29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879585" y="4391405"/>
            <a:ext cx="118872" cy="218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019793" y="4347209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29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29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9153397" y="4226305"/>
            <a:ext cx="9969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419855" y="5199888"/>
            <a:ext cx="5400294" cy="5478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419855" y="5199888"/>
            <a:ext cx="5400675" cy="548005"/>
          </a:xfrm>
          <a:custGeom>
            <a:avLst/>
            <a:gdLst/>
            <a:ahLst/>
            <a:cxnLst/>
            <a:rect l="l" t="t" r="r" b="b"/>
            <a:pathLst>
              <a:path w="5400675" h="548004">
                <a:moveTo>
                  <a:pt x="5400294" y="546353"/>
                </a:moveTo>
                <a:lnTo>
                  <a:pt x="5400294" y="2285"/>
                </a:lnTo>
                <a:lnTo>
                  <a:pt x="5398770" y="0"/>
                </a:lnTo>
                <a:lnTo>
                  <a:pt x="2285" y="0"/>
                </a:lnTo>
                <a:lnTo>
                  <a:pt x="0" y="2286"/>
                </a:lnTo>
                <a:lnTo>
                  <a:pt x="0" y="546354"/>
                </a:lnTo>
                <a:lnTo>
                  <a:pt x="2286" y="547878"/>
                </a:lnTo>
                <a:lnTo>
                  <a:pt x="4572" y="547878"/>
                </a:lnTo>
                <a:lnTo>
                  <a:pt x="4572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5391150" y="9905"/>
                </a:lnTo>
                <a:lnTo>
                  <a:pt x="5391150" y="4571"/>
                </a:lnTo>
                <a:lnTo>
                  <a:pt x="5395722" y="9905"/>
                </a:lnTo>
                <a:lnTo>
                  <a:pt x="5395722" y="547877"/>
                </a:lnTo>
                <a:lnTo>
                  <a:pt x="5398770" y="547877"/>
                </a:lnTo>
                <a:lnTo>
                  <a:pt x="5400294" y="546353"/>
                </a:lnTo>
                <a:close/>
              </a:path>
              <a:path w="5400675" h="548004">
                <a:moveTo>
                  <a:pt x="9143" y="9906"/>
                </a:moveTo>
                <a:lnTo>
                  <a:pt x="9143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5400675" h="548004">
                <a:moveTo>
                  <a:pt x="9143" y="538734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538734"/>
                </a:lnTo>
                <a:lnTo>
                  <a:pt x="9143" y="538734"/>
                </a:lnTo>
                <a:close/>
              </a:path>
              <a:path w="5400675" h="548004">
                <a:moveTo>
                  <a:pt x="5395722" y="538733"/>
                </a:moveTo>
                <a:lnTo>
                  <a:pt x="4572" y="538734"/>
                </a:lnTo>
                <a:lnTo>
                  <a:pt x="9143" y="543305"/>
                </a:lnTo>
                <a:lnTo>
                  <a:pt x="9143" y="547878"/>
                </a:lnTo>
                <a:lnTo>
                  <a:pt x="5391150" y="547877"/>
                </a:lnTo>
                <a:lnTo>
                  <a:pt x="5391150" y="543305"/>
                </a:lnTo>
                <a:lnTo>
                  <a:pt x="5395722" y="538733"/>
                </a:lnTo>
                <a:close/>
              </a:path>
              <a:path w="5400675" h="548004">
                <a:moveTo>
                  <a:pt x="9143" y="547878"/>
                </a:moveTo>
                <a:lnTo>
                  <a:pt x="9143" y="543305"/>
                </a:lnTo>
                <a:lnTo>
                  <a:pt x="4572" y="538734"/>
                </a:lnTo>
                <a:lnTo>
                  <a:pt x="4572" y="547878"/>
                </a:lnTo>
                <a:lnTo>
                  <a:pt x="9143" y="547878"/>
                </a:lnTo>
                <a:close/>
              </a:path>
              <a:path w="5400675" h="548004">
                <a:moveTo>
                  <a:pt x="5395722" y="9905"/>
                </a:moveTo>
                <a:lnTo>
                  <a:pt x="5391150" y="4571"/>
                </a:lnTo>
                <a:lnTo>
                  <a:pt x="5391150" y="9905"/>
                </a:lnTo>
                <a:lnTo>
                  <a:pt x="5395722" y="9905"/>
                </a:lnTo>
                <a:close/>
              </a:path>
              <a:path w="5400675" h="548004">
                <a:moveTo>
                  <a:pt x="5395722" y="538733"/>
                </a:moveTo>
                <a:lnTo>
                  <a:pt x="5395722" y="9905"/>
                </a:lnTo>
                <a:lnTo>
                  <a:pt x="5391150" y="9905"/>
                </a:lnTo>
                <a:lnTo>
                  <a:pt x="5391150" y="538733"/>
                </a:lnTo>
                <a:lnTo>
                  <a:pt x="5395722" y="538733"/>
                </a:lnTo>
                <a:close/>
              </a:path>
              <a:path w="5400675" h="548004">
                <a:moveTo>
                  <a:pt x="5395722" y="547877"/>
                </a:moveTo>
                <a:lnTo>
                  <a:pt x="5395722" y="538733"/>
                </a:lnTo>
                <a:lnTo>
                  <a:pt x="5391150" y="543305"/>
                </a:lnTo>
                <a:lnTo>
                  <a:pt x="5391150" y="547877"/>
                </a:lnTo>
                <a:lnTo>
                  <a:pt x="5395722" y="547877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3503167" y="5223764"/>
            <a:ext cx="517842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多元复合函数求导数的链式法则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8352" y="1207007"/>
            <a:ext cx="3822191" cy="2450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42694" y="1117853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5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5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5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5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1670" y="1203197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7172" y="1642872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5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5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5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5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2911" y="1684020"/>
            <a:ext cx="118871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4405" y="154952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0">
                <a:moveTo>
                  <a:pt x="0" y="0"/>
                </a:moveTo>
                <a:lnTo>
                  <a:pt x="38861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1042" y="151142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41042" y="15853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22042" y="111633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1779" y="1203197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0611" y="164134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01873" y="1725167"/>
            <a:ext cx="184404" cy="17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2323" y="154952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15817" y="1526286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88791" y="1117853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79291" y="1200150"/>
            <a:ext cx="184404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4700" y="1642872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20440" y="1684020"/>
            <a:ext cx="118872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70503" y="154952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9426" y="1548764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99915" y="1433322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12870" y="1548764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52900" y="111633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42638" y="1203197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38421" y="164134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25111" y="1725167"/>
            <a:ext cx="199643" cy="252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20134" y="154952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49723" y="1526286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22697" y="1117853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08626" y="1200150"/>
            <a:ext cx="199643" cy="252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51653" y="1642872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57394" y="1684020"/>
            <a:ext cx="118872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04409" y="154952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1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54923" y="118491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44661" y="1271777"/>
            <a:ext cx="169163" cy="171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43493" y="1709927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34756" y="1793748"/>
            <a:ext cx="184403" cy="177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25206" y="1617344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107930" y="1192530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298430" y="1274825"/>
            <a:ext cx="184403" cy="177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133838" y="1717548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339578" y="1758695"/>
            <a:ext cx="118872" cy="218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089642" y="1623441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82356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372093" y="3216401"/>
            <a:ext cx="169163" cy="1714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67878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54568" y="3738371"/>
            <a:ext cx="199644" cy="252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149590" y="356196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117835" y="314020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303764" y="3222498"/>
            <a:ext cx="199644" cy="252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146792" y="3665220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352531" y="3706367"/>
            <a:ext cx="118872" cy="218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098785" y="3571113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542794" y="2545842"/>
            <a:ext cx="169163" cy="1714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16146" y="2501645"/>
            <a:ext cx="118872" cy="218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422146" y="2336545"/>
            <a:ext cx="4782185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1115" algn="l"/>
              </a:tabLst>
            </a:pPr>
            <a:r>
              <a:rPr dirty="0" spc="-5"/>
              <a:t>因变量	到自变量</a:t>
            </a:r>
            <a:r>
              <a:rPr dirty="0" spc="295"/>
              <a:t> </a:t>
            </a:r>
            <a:r>
              <a:rPr dirty="0" spc="-5"/>
              <a:t>的路径有：</a:t>
            </a:r>
          </a:p>
        </p:txBody>
      </p:sp>
      <p:sp>
        <p:nvSpPr>
          <p:cNvPr id="58" name="object 58"/>
          <p:cNvSpPr/>
          <p:nvPr/>
        </p:nvSpPr>
        <p:spPr>
          <a:xfrm>
            <a:off x="1767839" y="3327653"/>
            <a:ext cx="169163" cy="1714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71116" y="3320034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465832" y="3324605"/>
            <a:ext cx="184404" cy="1775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789682" y="3320034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200400" y="3283458"/>
            <a:ext cx="118871" cy="218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75460" y="4354067"/>
            <a:ext cx="169163" cy="1714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78735" y="4346447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468879" y="4351020"/>
            <a:ext cx="199644" cy="252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804160" y="4346447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14116" y="4309871"/>
            <a:ext cx="118871" cy="218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3820" y="29771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83558" y="3064001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82390" y="35021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73652" y="3585971"/>
            <a:ext cx="184404" cy="1775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64102" y="3410330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87596" y="338709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559808" y="2978657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50308" y="3060954"/>
            <a:ext cx="184404" cy="17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585715" y="3503676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91455" y="3544823"/>
            <a:ext cx="118872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541520" y="3410330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68673" y="401650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058411" y="4103370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854196" y="454152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040885" y="4625340"/>
            <a:ext cx="199643" cy="252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835146" y="4448936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65497" y="4426458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538471" y="4018026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724400" y="4100321"/>
            <a:ext cx="199643" cy="252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567428" y="4543044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4" y="140970"/>
                </a:moveTo>
                <a:lnTo>
                  <a:pt x="119634" y="89916"/>
                </a:lnTo>
                <a:lnTo>
                  <a:pt x="112776" y="86868"/>
                </a:lnTo>
                <a:lnTo>
                  <a:pt x="99060" y="83820"/>
                </a:lnTo>
                <a:lnTo>
                  <a:pt x="92964" y="82296"/>
                </a:lnTo>
                <a:lnTo>
                  <a:pt x="77724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40" y="236982"/>
                </a:lnTo>
                <a:lnTo>
                  <a:pt x="33528" y="253354"/>
                </a:lnTo>
                <a:lnTo>
                  <a:pt x="33528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10" y="96774"/>
                </a:lnTo>
                <a:lnTo>
                  <a:pt x="90678" y="96774"/>
                </a:lnTo>
                <a:lnTo>
                  <a:pt x="94488" y="98298"/>
                </a:lnTo>
                <a:lnTo>
                  <a:pt x="99060" y="99822"/>
                </a:lnTo>
                <a:lnTo>
                  <a:pt x="102108" y="101346"/>
                </a:lnTo>
                <a:lnTo>
                  <a:pt x="105918" y="104394"/>
                </a:lnTo>
                <a:lnTo>
                  <a:pt x="108966" y="106680"/>
                </a:lnTo>
                <a:lnTo>
                  <a:pt x="112014" y="109728"/>
                </a:lnTo>
                <a:lnTo>
                  <a:pt x="113538" y="113538"/>
                </a:lnTo>
                <a:lnTo>
                  <a:pt x="115824" y="117348"/>
                </a:lnTo>
                <a:lnTo>
                  <a:pt x="117348" y="121920"/>
                </a:lnTo>
                <a:lnTo>
                  <a:pt x="118110" y="128016"/>
                </a:lnTo>
                <a:lnTo>
                  <a:pt x="118872" y="133350"/>
                </a:lnTo>
                <a:lnTo>
                  <a:pt x="119634" y="140970"/>
                </a:lnTo>
                <a:close/>
              </a:path>
              <a:path w="173354" h="260350">
                <a:moveTo>
                  <a:pt x="119634" y="228854"/>
                </a:moveTo>
                <a:lnTo>
                  <a:pt x="119634" y="196596"/>
                </a:lnTo>
                <a:lnTo>
                  <a:pt x="118872" y="201168"/>
                </a:lnTo>
                <a:lnTo>
                  <a:pt x="117348" y="208788"/>
                </a:lnTo>
                <a:lnTo>
                  <a:pt x="112776" y="217932"/>
                </a:lnTo>
                <a:lnTo>
                  <a:pt x="110490" y="220980"/>
                </a:lnTo>
                <a:lnTo>
                  <a:pt x="106680" y="224028"/>
                </a:lnTo>
                <a:lnTo>
                  <a:pt x="99822" y="230886"/>
                </a:lnTo>
                <a:lnTo>
                  <a:pt x="96774" y="232410"/>
                </a:lnTo>
                <a:lnTo>
                  <a:pt x="92964" y="234696"/>
                </a:lnTo>
                <a:lnTo>
                  <a:pt x="89916" y="236220"/>
                </a:lnTo>
                <a:lnTo>
                  <a:pt x="86106" y="236982"/>
                </a:lnTo>
                <a:lnTo>
                  <a:pt x="83058" y="237744"/>
                </a:lnTo>
                <a:lnTo>
                  <a:pt x="78486" y="238506"/>
                </a:lnTo>
                <a:lnTo>
                  <a:pt x="73152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8" y="167640"/>
                </a:lnTo>
                <a:lnTo>
                  <a:pt x="33528" y="253354"/>
                </a:lnTo>
                <a:lnTo>
                  <a:pt x="34671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8" y="259842"/>
                </a:lnTo>
                <a:lnTo>
                  <a:pt x="74676" y="258318"/>
                </a:lnTo>
                <a:lnTo>
                  <a:pt x="81534" y="256032"/>
                </a:lnTo>
                <a:lnTo>
                  <a:pt x="87630" y="253746"/>
                </a:lnTo>
                <a:lnTo>
                  <a:pt x="93726" y="250698"/>
                </a:lnTo>
                <a:lnTo>
                  <a:pt x="99060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2" y="228600"/>
                </a:lnTo>
                <a:lnTo>
                  <a:pt x="119634" y="228854"/>
                </a:lnTo>
                <a:close/>
              </a:path>
              <a:path w="173354" h="260350">
                <a:moveTo>
                  <a:pt x="172974" y="256794"/>
                </a:moveTo>
                <a:lnTo>
                  <a:pt x="172974" y="247650"/>
                </a:lnTo>
                <a:lnTo>
                  <a:pt x="166116" y="246126"/>
                </a:lnTo>
                <a:lnTo>
                  <a:pt x="161544" y="244602"/>
                </a:lnTo>
                <a:lnTo>
                  <a:pt x="159258" y="243078"/>
                </a:lnTo>
                <a:lnTo>
                  <a:pt x="156210" y="241554"/>
                </a:lnTo>
                <a:lnTo>
                  <a:pt x="154686" y="240030"/>
                </a:lnTo>
                <a:lnTo>
                  <a:pt x="150876" y="0"/>
                </a:lnTo>
                <a:lnTo>
                  <a:pt x="139446" y="0"/>
                </a:lnTo>
                <a:lnTo>
                  <a:pt x="96012" y="1524"/>
                </a:lnTo>
                <a:lnTo>
                  <a:pt x="96012" y="10668"/>
                </a:lnTo>
                <a:lnTo>
                  <a:pt x="102108" y="11430"/>
                </a:lnTo>
                <a:lnTo>
                  <a:pt x="111252" y="14478"/>
                </a:lnTo>
                <a:lnTo>
                  <a:pt x="112776" y="16002"/>
                </a:lnTo>
                <a:lnTo>
                  <a:pt x="114300" y="18288"/>
                </a:lnTo>
                <a:lnTo>
                  <a:pt x="115824" y="19812"/>
                </a:lnTo>
                <a:lnTo>
                  <a:pt x="116586" y="22098"/>
                </a:lnTo>
                <a:lnTo>
                  <a:pt x="117348" y="25146"/>
                </a:lnTo>
                <a:lnTo>
                  <a:pt x="118872" y="32766"/>
                </a:lnTo>
                <a:lnTo>
                  <a:pt x="118872" y="41910"/>
                </a:lnTo>
                <a:lnTo>
                  <a:pt x="119634" y="49530"/>
                </a:lnTo>
                <a:lnTo>
                  <a:pt x="119634" y="228854"/>
                </a:lnTo>
                <a:lnTo>
                  <a:pt x="121158" y="229362"/>
                </a:lnTo>
                <a:lnTo>
                  <a:pt x="121158" y="258318"/>
                </a:lnTo>
                <a:lnTo>
                  <a:pt x="130302" y="258318"/>
                </a:lnTo>
                <a:lnTo>
                  <a:pt x="172974" y="256794"/>
                </a:lnTo>
                <a:close/>
              </a:path>
              <a:path w="173354" h="260350">
                <a:moveTo>
                  <a:pt x="121158" y="258318"/>
                </a:moveTo>
                <a:lnTo>
                  <a:pt x="121158" y="229362"/>
                </a:lnTo>
                <a:lnTo>
                  <a:pt x="118872" y="258318"/>
                </a:lnTo>
                <a:lnTo>
                  <a:pt x="121158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773167" y="4584191"/>
            <a:ext cx="118872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19421" y="4448936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31891" y="3339084"/>
            <a:ext cx="264795" cy="1189990"/>
          </a:xfrm>
          <a:custGeom>
            <a:avLst/>
            <a:gdLst/>
            <a:ahLst/>
            <a:cxnLst/>
            <a:rect l="l" t="t" r="r" b="b"/>
            <a:pathLst>
              <a:path w="264795" h="1189989">
                <a:moveTo>
                  <a:pt x="242316" y="585216"/>
                </a:moveTo>
                <a:lnTo>
                  <a:pt x="203582" y="579022"/>
                </a:lnTo>
                <a:lnTo>
                  <a:pt x="147742" y="550066"/>
                </a:lnTo>
                <a:lnTo>
                  <a:pt x="137160" y="77723"/>
                </a:lnTo>
                <a:lnTo>
                  <a:pt x="136398" y="73151"/>
                </a:lnTo>
                <a:lnTo>
                  <a:pt x="94492" y="21035"/>
                </a:lnTo>
                <a:lnTo>
                  <a:pt x="26670" y="1523"/>
                </a:lnTo>
                <a:lnTo>
                  <a:pt x="0" y="0"/>
                </a:lnTo>
                <a:lnTo>
                  <a:pt x="0" y="19050"/>
                </a:lnTo>
                <a:lnTo>
                  <a:pt x="13716" y="19097"/>
                </a:lnTo>
                <a:lnTo>
                  <a:pt x="25146" y="19811"/>
                </a:lnTo>
                <a:lnTo>
                  <a:pt x="82205" y="36023"/>
                </a:lnTo>
                <a:lnTo>
                  <a:pt x="118110" y="78485"/>
                </a:lnTo>
                <a:lnTo>
                  <a:pt x="118110" y="529590"/>
                </a:lnTo>
                <a:lnTo>
                  <a:pt x="131617" y="560651"/>
                </a:lnTo>
                <a:lnTo>
                  <a:pt x="159710" y="582606"/>
                </a:lnTo>
                <a:lnTo>
                  <a:pt x="190186" y="594660"/>
                </a:lnTo>
                <a:lnTo>
                  <a:pt x="194476" y="592943"/>
                </a:lnTo>
                <a:lnTo>
                  <a:pt x="228600" y="586740"/>
                </a:lnTo>
                <a:lnTo>
                  <a:pt x="240792" y="585305"/>
                </a:lnTo>
                <a:lnTo>
                  <a:pt x="242316" y="585216"/>
                </a:lnTo>
                <a:close/>
              </a:path>
              <a:path w="264795" h="1189989">
                <a:moveTo>
                  <a:pt x="254508" y="604266"/>
                </a:moveTo>
                <a:lnTo>
                  <a:pt x="240792" y="603504"/>
                </a:lnTo>
                <a:lnTo>
                  <a:pt x="227838" y="602742"/>
                </a:lnTo>
                <a:lnTo>
                  <a:pt x="194435" y="596341"/>
                </a:lnTo>
                <a:lnTo>
                  <a:pt x="190186" y="594660"/>
                </a:lnTo>
                <a:lnTo>
                  <a:pt x="158457" y="607356"/>
                </a:lnTo>
                <a:lnTo>
                  <a:pt x="129887" y="630511"/>
                </a:lnTo>
                <a:lnTo>
                  <a:pt x="118110" y="662940"/>
                </a:lnTo>
                <a:lnTo>
                  <a:pt x="118110" y="1114806"/>
                </a:lnTo>
                <a:lnTo>
                  <a:pt x="104390" y="1138648"/>
                </a:lnTo>
                <a:lnTo>
                  <a:pt x="51519" y="1164458"/>
                </a:lnTo>
                <a:lnTo>
                  <a:pt x="13716" y="1170336"/>
                </a:lnTo>
                <a:lnTo>
                  <a:pt x="0" y="1170432"/>
                </a:lnTo>
                <a:lnTo>
                  <a:pt x="0" y="1189482"/>
                </a:lnTo>
                <a:lnTo>
                  <a:pt x="13716" y="1189482"/>
                </a:lnTo>
                <a:lnTo>
                  <a:pt x="26670" y="1187958"/>
                </a:lnTo>
                <a:lnTo>
                  <a:pt x="60689" y="1181910"/>
                </a:lnTo>
                <a:lnTo>
                  <a:pt x="96831" y="1166998"/>
                </a:lnTo>
                <a:lnTo>
                  <a:pt x="125514" y="1143325"/>
                </a:lnTo>
                <a:lnTo>
                  <a:pt x="137160" y="1110996"/>
                </a:lnTo>
                <a:lnTo>
                  <a:pt x="137160" y="661416"/>
                </a:lnTo>
                <a:lnTo>
                  <a:pt x="149035" y="637936"/>
                </a:lnTo>
                <a:lnTo>
                  <a:pt x="173993" y="620953"/>
                </a:lnTo>
                <a:lnTo>
                  <a:pt x="203775" y="610295"/>
                </a:lnTo>
                <a:lnTo>
                  <a:pt x="230124" y="605790"/>
                </a:lnTo>
                <a:lnTo>
                  <a:pt x="241554" y="604361"/>
                </a:lnTo>
                <a:lnTo>
                  <a:pt x="254508" y="604266"/>
                </a:lnTo>
                <a:close/>
              </a:path>
              <a:path w="264795" h="1189989">
                <a:moveTo>
                  <a:pt x="264414" y="599694"/>
                </a:moveTo>
                <a:lnTo>
                  <a:pt x="264414" y="589788"/>
                </a:lnTo>
                <a:lnTo>
                  <a:pt x="260604" y="585216"/>
                </a:lnTo>
                <a:lnTo>
                  <a:pt x="240792" y="585305"/>
                </a:lnTo>
                <a:lnTo>
                  <a:pt x="228600" y="586740"/>
                </a:lnTo>
                <a:lnTo>
                  <a:pt x="194435" y="592960"/>
                </a:lnTo>
                <a:lnTo>
                  <a:pt x="190186" y="594660"/>
                </a:lnTo>
                <a:lnTo>
                  <a:pt x="194476" y="596349"/>
                </a:lnTo>
                <a:lnTo>
                  <a:pt x="227838" y="602742"/>
                </a:lnTo>
                <a:lnTo>
                  <a:pt x="242316" y="603588"/>
                </a:lnTo>
                <a:lnTo>
                  <a:pt x="254508" y="604266"/>
                </a:lnTo>
                <a:lnTo>
                  <a:pt x="260604" y="604266"/>
                </a:lnTo>
                <a:lnTo>
                  <a:pt x="264414" y="599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44283" y="3480053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33259" y="3565397"/>
            <a:ext cx="169163" cy="1714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58761" y="4005071"/>
            <a:ext cx="173355" cy="260350"/>
          </a:xfrm>
          <a:custGeom>
            <a:avLst/>
            <a:gdLst/>
            <a:ahLst/>
            <a:cxnLst/>
            <a:rect l="l" t="t" r="r" b="b"/>
            <a:pathLst>
              <a:path w="173354" h="260350">
                <a:moveTo>
                  <a:pt x="119633" y="140970"/>
                </a:moveTo>
                <a:lnTo>
                  <a:pt x="119633" y="89916"/>
                </a:lnTo>
                <a:lnTo>
                  <a:pt x="112775" y="86868"/>
                </a:lnTo>
                <a:lnTo>
                  <a:pt x="99059" y="83820"/>
                </a:lnTo>
                <a:lnTo>
                  <a:pt x="92963" y="82296"/>
                </a:lnTo>
                <a:lnTo>
                  <a:pt x="77723" y="82296"/>
                </a:lnTo>
                <a:lnTo>
                  <a:pt x="67032" y="82879"/>
                </a:lnTo>
                <a:lnTo>
                  <a:pt x="29837" y="97928"/>
                </a:lnTo>
                <a:lnTo>
                  <a:pt x="5464" y="133540"/>
                </a:lnTo>
                <a:lnTo>
                  <a:pt x="0" y="172974"/>
                </a:lnTo>
                <a:lnTo>
                  <a:pt x="988" y="192833"/>
                </a:lnTo>
                <a:lnTo>
                  <a:pt x="15239" y="236982"/>
                </a:lnTo>
                <a:lnTo>
                  <a:pt x="33527" y="253354"/>
                </a:lnTo>
                <a:lnTo>
                  <a:pt x="33527" y="167640"/>
                </a:lnTo>
                <a:lnTo>
                  <a:pt x="34242" y="151495"/>
                </a:lnTo>
                <a:lnTo>
                  <a:pt x="51827" y="107061"/>
                </a:lnTo>
                <a:lnTo>
                  <a:pt x="80009" y="96774"/>
                </a:lnTo>
                <a:lnTo>
                  <a:pt x="90677" y="96774"/>
                </a:lnTo>
                <a:lnTo>
                  <a:pt x="94487" y="98298"/>
                </a:lnTo>
                <a:lnTo>
                  <a:pt x="99059" y="99822"/>
                </a:lnTo>
                <a:lnTo>
                  <a:pt x="102107" y="101346"/>
                </a:lnTo>
                <a:lnTo>
                  <a:pt x="105917" y="104394"/>
                </a:lnTo>
                <a:lnTo>
                  <a:pt x="108965" y="106680"/>
                </a:lnTo>
                <a:lnTo>
                  <a:pt x="112013" y="109728"/>
                </a:lnTo>
                <a:lnTo>
                  <a:pt x="113537" y="113538"/>
                </a:lnTo>
                <a:lnTo>
                  <a:pt x="115823" y="117348"/>
                </a:lnTo>
                <a:lnTo>
                  <a:pt x="117347" y="121920"/>
                </a:lnTo>
                <a:lnTo>
                  <a:pt x="118109" y="128016"/>
                </a:lnTo>
                <a:lnTo>
                  <a:pt x="118871" y="133350"/>
                </a:lnTo>
                <a:lnTo>
                  <a:pt x="119633" y="140970"/>
                </a:lnTo>
                <a:close/>
              </a:path>
              <a:path w="173354" h="260350">
                <a:moveTo>
                  <a:pt x="119633" y="228854"/>
                </a:moveTo>
                <a:lnTo>
                  <a:pt x="119633" y="196596"/>
                </a:lnTo>
                <a:lnTo>
                  <a:pt x="118871" y="201168"/>
                </a:lnTo>
                <a:lnTo>
                  <a:pt x="117347" y="208788"/>
                </a:lnTo>
                <a:lnTo>
                  <a:pt x="112775" y="217932"/>
                </a:lnTo>
                <a:lnTo>
                  <a:pt x="110489" y="220980"/>
                </a:lnTo>
                <a:lnTo>
                  <a:pt x="106679" y="224028"/>
                </a:lnTo>
                <a:lnTo>
                  <a:pt x="99821" y="230886"/>
                </a:lnTo>
                <a:lnTo>
                  <a:pt x="96773" y="232410"/>
                </a:lnTo>
                <a:lnTo>
                  <a:pt x="92963" y="234696"/>
                </a:lnTo>
                <a:lnTo>
                  <a:pt x="89915" y="236220"/>
                </a:lnTo>
                <a:lnTo>
                  <a:pt x="86105" y="236982"/>
                </a:lnTo>
                <a:lnTo>
                  <a:pt x="83057" y="237744"/>
                </a:lnTo>
                <a:lnTo>
                  <a:pt x="78485" y="238506"/>
                </a:lnTo>
                <a:lnTo>
                  <a:pt x="73151" y="238506"/>
                </a:lnTo>
                <a:lnTo>
                  <a:pt x="63579" y="237363"/>
                </a:lnTo>
                <a:lnTo>
                  <a:pt x="35909" y="197929"/>
                </a:lnTo>
                <a:lnTo>
                  <a:pt x="33527" y="167640"/>
                </a:lnTo>
                <a:lnTo>
                  <a:pt x="33527" y="253354"/>
                </a:lnTo>
                <a:lnTo>
                  <a:pt x="34670" y="254127"/>
                </a:lnTo>
                <a:lnTo>
                  <a:pt x="46958" y="258413"/>
                </a:lnTo>
                <a:lnTo>
                  <a:pt x="59912" y="259735"/>
                </a:lnTo>
                <a:lnTo>
                  <a:pt x="67817" y="259842"/>
                </a:lnTo>
                <a:lnTo>
                  <a:pt x="74675" y="258318"/>
                </a:lnTo>
                <a:lnTo>
                  <a:pt x="81533" y="256032"/>
                </a:lnTo>
                <a:lnTo>
                  <a:pt x="87629" y="253746"/>
                </a:lnTo>
                <a:lnTo>
                  <a:pt x="93725" y="250698"/>
                </a:lnTo>
                <a:lnTo>
                  <a:pt x="99059" y="246126"/>
                </a:lnTo>
                <a:lnTo>
                  <a:pt x="103334" y="242851"/>
                </a:lnTo>
                <a:lnTo>
                  <a:pt x="108108" y="238791"/>
                </a:lnTo>
                <a:lnTo>
                  <a:pt x="113311" y="234017"/>
                </a:lnTo>
                <a:lnTo>
                  <a:pt x="118871" y="228600"/>
                </a:lnTo>
                <a:lnTo>
                  <a:pt x="119633" y="228854"/>
                </a:lnTo>
                <a:close/>
              </a:path>
              <a:path w="173354" h="260350">
                <a:moveTo>
                  <a:pt x="172973" y="256794"/>
                </a:moveTo>
                <a:lnTo>
                  <a:pt x="172973" y="247650"/>
                </a:lnTo>
                <a:lnTo>
                  <a:pt x="166115" y="246126"/>
                </a:lnTo>
                <a:lnTo>
                  <a:pt x="161543" y="244602"/>
                </a:lnTo>
                <a:lnTo>
                  <a:pt x="159257" y="243078"/>
                </a:lnTo>
                <a:lnTo>
                  <a:pt x="156209" y="241554"/>
                </a:lnTo>
                <a:lnTo>
                  <a:pt x="154685" y="240030"/>
                </a:lnTo>
                <a:lnTo>
                  <a:pt x="150875" y="0"/>
                </a:lnTo>
                <a:lnTo>
                  <a:pt x="139445" y="0"/>
                </a:lnTo>
                <a:lnTo>
                  <a:pt x="96011" y="1524"/>
                </a:lnTo>
                <a:lnTo>
                  <a:pt x="96011" y="10668"/>
                </a:lnTo>
                <a:lnTo>
                  <a:pt x="102107" y="11430"/>
                </a:lnTo>
                <a:lnTo>
                  <a:pt x="111251" y="14478"/>
                </a:lnTo>
                <a:lnTo>
                  <a:pt x="112775" y="16002"/>
                </a:lnTo>
                <a:lnTo>
                  <a:pt x="114299" y="18288"/>
                </a:lnTo>
                <a:lnTo>
                  <a:pt x="115823" y="19812"/>
                </a:lnTo>
                <a:lnTo>
                  <a:pt x="116585" y="22098"/>
                </a:lnTo>
                <a:lnTo>
                  <a:pt x="117347" y="25146"/>
                </a:lnTo>
                <a:lnTo>
                  <a:pt x="118871" y="32766"/>
                </a:lnTo>
                <a:lnTo>
                  <a:pt x="118871" y="41910"/>
                </a:lnTo>
                <a:lnTo>
                  <a:pt x="119633" y="49530"/>
                </a:lnTo>
                <a:lnTo>
                  <a:pt x="119633" y="228854"/>
                </a:lnTo>
                <a:lnTo>
                  <a:pt x="121157" y="229362"/>
                </a:lnTo>
                <a:lnTo>
                  <a:pt x="121157" y="258318"/>
                </a:lnTo>
                <a:lnTo>
                  <a:pt x="130301" y="258318"/>
                </a:lnTo>
                <a:lnTo>
                  <a:pt x="172973" y="256794"/>
                </a:lnTo>
                <a:close/>
              </a:path>
              <a:path w="173354" h="260350">
                <a:moveTo>
                  <a:pt x="121157" y="258318"/>
                </a:moveTo>
                <a:lnTo>
                  <a:pt x="121157" y="229362"/>
                </a:lnTo>
                <a:lnTo>
                  <a:pt x="118871" y="258318"/>
                </a:lnTo>
                <a:lnTo>
                  <a:pt x="121157" y="2583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064502" y="4046220"/>
            <a:ext cx="118872" cy="21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25233" y="3910965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 h="0">
                <a:moveTo>
                  <a:pt x="0" y="0"/>
                </a:moveTo>
                <a:lnTo>
                  <a:pt x="38862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739389" y="5143500"/>
            <a:ext cx="4284726" cy="5486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739389" y="5143500"/>
            <a:ext cx="4284980" cy="548640"/>
          </a:xfrm>
          <a:custGeom>
            <a:avLst/>
            <a:gdLst/>
            <a:ahLst/>
            <a:cxnLst/>
            <a:rect l="l" t="t" r="r" b="b"/>
            <a:pathLst>
              <a:path w="4284980" h="548639">
                <a:moveTo>
                  <a:pt x="4284726" y="546354"/>
                </a:moveTo>
                <a:lnTo>
                  <a:pt x="4284726" y="2285"/>
                </a:lnTo>
                <a:lnTo>
                  <a:pt x="4283202" y="0"/>
                </a:lnTo>
                <a:lnTo>
                  <a:pt x="2285" y="0"/>
                </a:lnTo>
                <a:lnTo>
                  <a:pt x="0" y="2286"/>
                </a:lnTo>
                <a:lnTo>
                  <a:pt x="0" y="546354"/>
                </a:lnTo>
                <a:lnTo>
                  <a:pt x="2286" y="548640"/>
                </a:lnTo>
                <a:lnTo>
                  <a:pt x="4572" y="548640"/>
                </a:lnTo>
                <a:lnTo>
                  <a:pt x="4572" y="9906"/>
                </a:lnTo>
                <a:lnTo>
                  <a:pt x="9144" y="5334"/>
                </a:lnTo>
                <a:lnTo>
                  <a:pt x="9144" y="9906"/>
                </a:lnTo>
                <a:lnTo>
                  <a:pt x="4275582" y="9905"/>
                </a:lnTo>
                <a:lnTo>
                  <a:pt x="4275582" y="5333"/>
                </a:lnTo>
                <a:lnTo>
                  <a:pt x="4280154" y="9905"/>
                </a:lnTo>
                <a:lnTo>
                  <a:pt x="4280154" y="548640"/>
                </a:lnTo>
                <a:lnTo>
                  <a:pt x="4283202" y="548640"/>
                </a:lnTo>
                <a:lnTo>
                  <a:pt x="4284726" y="546354"/>
                </a:lnTo>
                <a:close/>
              </a:path>
              <a:path w="4284980" h="548639">
                <a:moveTo>
                  <a:pt x="9144" y="9906"/>
                </a:moveTo>
                <a:lnTo>
                  <a:pt x="9144" y="5334"/>
                </a:lnTo>
                <a:lnTo>
                  <a:pt x="4572" y="9906"/>
                </a:lnTo>
                <a:lnTo>
                  <a:pt x="9144" y="9906"/>
                </a:lnTo>
                <a:close/>
              </a:path>
              <a:path w="4284980" h="548639">
                <a:moveTo>
                  <a:pt x="9144" y="538734"/>
                </a:moveTo>
                <a:lnTo>
                  <a:pt x="9144" y="9906"/>
                </a:lnTo>
                <a:lnTo>
                  <a:pt x="4572" y="9906"/>
                </a:lnTo>
                <a:lnTo>
                  <a:pt x="4572" y="538734"/>
                </a:lnTo>
                <a:lnTo>
                  <a:pt x="9144" y="538734"/>
                </a:lnTo>
                <a:close/>
              </a:path>
              <a:path w="4284980" h="548639">
                <a:moveTo>
                  <a:pt x="4280154" y="538733"/>
                </a:moveTo>
                <a:lnTo>
                  <a:pt x="4572" y="538734"/>
                </a:lnTo>
                <a:lnTo>
                  <a:pt x="9144" y="543306"/>
                </a:lnTo>
                <a:lnTo>
                  <a:pt x="9144" y="548640"/>
                </a:lnTo>
                <a:lnTo>
                  <a:pt x="4275582" y="548640"/>
                </a:lnTo>
                <a:lnTo>
                  <a:pt x="4275582" y="543305"/>
                </a:lnTo>
                <a:lnTo>
                  <a:pt x="4280154" y="538733"/>
                </a:lnTo>
                <a:close/>
              </a:path>
              <a:path w="4284980" h="548639">
                <a:moveTo>
                  <a:pt x="9144" y="548640"/>
                </a:moveTo>
                <a:lnTo>
                  <a:pt x="9144" y="543306"/>
                </a:lnTo>
                <a:lnTo>
                  <a:pt x="4572" y="538734"/>
                </a:lnTo>
                <a:lnTo>
                  <a:pt x="4572" y="548640"/>
                </a:lnTo>
                <a:lnTo>
                  <a:pt x="9144" y="548640"/>
                </a:lnTo>
                <a:close/>
              </a:path>
              <a:path w="4284980" h="548639">
                <a:moveTo>
                  <a:pt x="4280154" y="9905"/>
                </a:moveTo>
                <a:lnTo>
                  <a:pt x="4275582" y="5333"/>
                </a:lnTo>
                <a:lnTo>
                  <a:pt x="4275582" y="9905"/>
                </a:lnTo>
                <a:lnTo>
                  <a:pt x="4280154" y="9905"/>
                </a:lnTo>
                <a:close/>
              </a:path>
              <a:path w="4284980" h="548639">
                <a:moveTo>
                  <a:pt x="4280154" y="538733"/>
                </a:moveTo>
                <a:lnTo>
                  <a:pt x="4280154" y="9905"/>
                </a:lnTo>
                <a:lnTo>
                  <a:pt x="4275582" y="9905"/>
                </a:lnTo>
                <a:lnTo>
                  <a:pt x="4275582" y="538733"/>
                </a:lnTo>
                <a:lnTo>
                  <a:pt x="4280154" y="538733"/>
                </a:lnTo>
                <a:close/>
              </a:path>
              <a:path w="4284980" h="548639">
                <a:moveTo>
                  <a:pt x="4280154" y="548640"/>
                </a:moveTo>
                <a:lnTo>
                  <a:pt x="4280154" y="538733"/>
                </a:lnTo>
                <a:lnTo>
                  <a:pt x="4275582" y="543305"/>
                </a:lnTo>
                <a:lnTo>
                  <a:pt x="4275582" y="548640"/>
                </a:lnTo>
                <a:lnTo>
                  <a:pt x="4280154" y="54864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49908" y="1009650"/>
            <a:ext cx="3834765" cy="1016000"/>
          </a:xfrm>
          <a:custGeom>
            <a:avLst/>
            <a:gdLst/>
            <a:ahLst/>
            <a:cxnLst/>
            <a:rect l="l" t="t" r="r" b="b"/>
            <a:pathLst>
              <a:path w="3834765" h="1016000">
                <a:moveTo>
                  <a:pt x="3815334" y="42672"/>
                </a:moveTo>
                <a:lnTo>
                  <a:pt x="3815334" y="7620"/>
                </a:lnTo>
                <a:lnTo>
                  <a:pt x="3814572" y="7620"/>
                </a:lnTo>
                <a:lnTo>
                  <a:pt x="3813810" y="6858"/>
                </a:lnTo>
                <a:lnTo>
                  <a:pt x="3806190" y="3048"/>
                </a:lnTo>
                <a:lnTo>
                  <a:pt x="3802379" y="1524"/>
                </a:lnTo>
                <a:lnTo>
                  <a:pt x="3793236" y="0"/>
                </a:lnTo>
                <a:lnTo>
                  <a:pt x="40386" y="0"/>
                </a:lnTo>
                <a:lnTo>
                  <a:pt x="19049" y="8382"/>
                </a:lnTo>
                <a:lnTo>
                  <a:pt x="13715" y="12192"/>
                </a:lnTo>
                <a:lnTo>
                  <a:pt x="13715" y="12954"/>
                </a:lnTo>
                <a:lnTo>
                  <a:pt x="12953" y="12954"/>
                </a:lnTo>
                <a:lnTo>
                  <a:pt x="12953" y="13716"/>
                </a:lnTo>
                <a:lnTo>
                  <a:pt x="8381" y="19050"/>
                </a:lnTo>
                <a:lnTo>
                  <a:pt x="4978" y="21767"/>
                </a:lnTo>
                <a:lnTo>
                  <a:pt x="698" y="35979"/>
                </a:lnTo>
                <a:lnTo>
                  <a:pt x="0" y="40386"/>
                </a:lnTo>
                <a:lnTo>
                  <a:pt x="0" y="970788"/>
                </a:lnTo>
                <a:lnTo>
                  <a:pt x="762" y="975360"/>
                </a:lnTo>
                <a:lnTo>
                  <a:pt x="762" y="979932"/>
                </a:lnTo>
                <a:lnTo>
                  <a:pt x="19050" y="1007364"/>
                </a:lnTo>
                <a:lnTo>
                  <a:pt x="19050" y="41910"/>
                </a:lnTo>
                <a:lnTo>
                  <a:pt x="19812" y="38862"/>
                </a:lnTo>
                <a:lnTo>
                  <a:pt x="21336" y="34290"/>
                </a:lnTo>
                <a:lnTo>
                  <a:pt x="22860" y="32004"/>
                </a:lnTo>
                <a:lnTo>
                  <a:pt x="22860" y="31242"/>
                </a:lnTo>
                <a:lnTo>
                  <a:pt x="23622" y="29718"/>
                </a:lnTo>
                <a:lnTo>
                  <a:pt x="23622" y="30353"/>
                </a:lnTo>
                <a:lnTo>
                  <a:pt x="25908" y="27686"/>
                </a:lnTo>
                <a:lnTo>
                  <a:pt x="25908" y="26670"/>
                </a:lnTo>
                <a:lnTo>
                  <a:pt x="31242" y="22860"/>
                </a:lnTo>
                <a:lnTo>
                  <a:pt x="31242" y="23114"/>
                </a:lnTo>
                <a:lnTo>
                  <a:pt x="35052" y="20574"/>
                </a:lnTo>
                <a:lnTo>
                  <a:pt x="38100" y="19812"/>
                </a:lnTo>
                <a:lnTo>
                  <a:pt x="40386" y="19050"/>
                </a:lnTo>
                <a:lnTo>
                  <a:pt x="3792474" y="19050"/>
                </a:lnTo>
                <a:lnTo>
                  <a:pt x="3795522" y="19812"/>
                </a:lnTo>
                <a:lnTo>
                  <a:pt x="3797808" y="19812"/>
                </a:lnTo>
                <a:lnTo>
                  <a:pt x="3800094" y="21336"/>
                </a:lnTo>
                <a:lnTo>
                  <a:pt x="3802379" y="22098"/>
                </a:lnTo>
                <a:lnTo>
                  <a:pt x="3804666" y="23622"/>
                </a:lnTo>
                <a:lnTo>
                  <a:pt x="3804666" y="23948"/>
                </a:lnTo>
                <a:lnTo>
                  <a:pt x="3808476" y="26670"/>
                </a:lnTo>
                <a:lnTo>
                  <a:pt x="3808476" y="27686"/>
                </a:lnTo>
                <a:lnTo>
                  <a:pt x="3810762" y="30353"/>
                </a:lnTo>
                <a:lnTo>
                  <a:pt x="3810762" y="29718"/>
                </a:lnTo>
                <a:lnTo>
                  <a:pt x="3812286" y="32766"/>
                </a:lnTo>
                <a:lnTo>
                  <a:pt x="3813810" y="35052"/>
                </a:lnTo>
                <a:lnTo>
                  <a:pt x="3814572" y="37338"/>
                </a:lnTo>
                <a:lnTo>
                  <a:pt x="3814572" y="40386"/>
                </a:lnTo>
                <a:lnTo>
                  <a:pt x="3815334" y="42672"/>
                </a:lnTo>
                <a:close/>
              </a:path>
              <a:path w="3834765" h="1016000">
                <a:moveTo>
                  <a:pt x="26728" y="989017"/>
                </a:moveTo>
                <a:lnTo>
                  <a:pt x="22860" y="984504"/>
                </a:lnTo>
                <a:lnTo>
                  <a:pt x="21285" y="980592"/>
                </a:lnTo>
                <a:lnTo>
                  <a:pt x="19773" y="977176"/>
                </a:lnTo>
                <a:lnTo>
                  <a:pt x="19050" y="973074"/>
                </a:lnTo>
                <a:lnTo>
                  <a:pt x="19050" y="1007364"/>
                </a:lnTo>
                <a:lnTo>
                  <a:pt x="19773" y="1008087"/>
                </a:lnTo>
                <a:lnTo>
                  <a:pt x="20574" y="1008126"/>
                </a:lnTo>
                <a:lnTo>
                  <a:pt x="24384" y="1010412"/>
                </a:lnTo>
                <a:lnTo>
                  <a:pt x="25908" y="1011021"/>
                </a:lnTo>
                <a:lnTo>
                  <a:pt x="25908" y="988314"/>
                </a:lnTo>
                <a:lnTo>
                  <a:pt x="26728" y="989017"/>
                </a:lnTo>
                <a:close/>
              </a:path>
              <a:path w="3834765" h="1016000">
                <a:moveTo>
                  <a:pt x="23622" y="29718"/>
                </a:moveTo>
                <a:lnTo>
                  <a:pt x="22860" y="31242"/>
                </a:lnTo>
                <a:lnTo>
                  <a:pt x="23275" y="30757"/>
                </a:lnTo>
                <a:lnTo>
                  <a:pt x="23622" y="29718"/>
                </a:lnTo>
                <a:close/>
              </a:path>
              <a:path w="3834765" h="1016000">
                <a:moveTo>
                  <a:pt x="23275" y="30757"/>
                </a:moveTo>
                <a:lnTo>
                  <a:pt x="22860" y="31242"/>
                </a:lnTo>
                <a:lnTo>
                  <a:pt x="22860" y="32004"/>
                </a:lnTo>
                <a:lnTo>
                  <a:pt x="23275" y="30757"/>
                </a:lnTo>
                <a:close/>
              </a:path>
              <a:path w="3834765" h="1016000">
                <a:moveTo>
                  <a:pt x="23622" y="30353"/>
                </a:moveTo>
                <a:lnTo>
                  <a:pt x="23622" y="29718"/>
                </a:lnTo>
                <a:lnTo>
                  <a:pt x="23275" y="30757"/>
                </a:lnTo>
                <a:lnTo>
                  <a:pt x="23622" y="30353"/>
                </a:lnTo>
                <a:close/>
              </a:path>
              <a:path w="3834765" h="1016000">
                <a:moveTo>
                  <a:pt x="27432" y="25908"/>
                </a:moveTo>
                <a:lnTo>
                  <a:pt x="25908" y="26670"/>
                </a:lnTo>
                <a:lnTo>
                  <a:pt x="25908" y="27686"/>
                </a:lnTo>
                <a:lnTo>
                  <a:pt x="27432" y="25908"/>
                </a:lnTo>
                <a:close/>
              </a:path>
              <a:path w="3834765" h="1016000">
                <a:moveTo>
                  <a:pt x="27432" y="989838"/>
                </a:moveTo>
                <a:lnTo>
                  <a:pt x="26728" y="989017"/>
                </a:lnTo>
                <a:lnTo>
                  <a:pt x="25908" y="988314"/>
                </a:lnTo>
                <a:lnTo>
                  <a:pt x="27432" y="989838"/>
                </a:lnTo>
                <a:close/>
              </a:path>
              <a:path w="3834765" h="1016000">
                <a:moveTo>
                  <a:pt x="27432" y="1011631"/>
                </a:moveTo>
                <a:lnTo>
                  <a:pt x="27432" y="989838"/>
                </a:lnTo>
                <a:lnTo>
                  <a:pt x="25908" y="988314"/>
                </a:lnTo>
                <a:lnTo>
                  <a:pt x="25908" y="1011021"/>
                </a:lnTo>
                <a:lnTo>
                  <a:pt x="27432" y="1011631"/>
                </a:lnTo>
                <a:close/>
              </a:path>
              <a:path w="3834765" h="1016000">
                <a:moveTo>
                  <a:pt x="31242" y="1013155"/>
                </a:moveTo>
                <a:lnTo>
                  <a:pt x="31242" y="992886"/>
                </a:lnTo>
                <a:lnTo>
                  <a:pt x="26728" y="989017"/>
                </a:lnTo>
                <a:lnTo>
                  <a:pt x="27432" y="989838"/>
                </a:lnTo>
                <a:lnTo>
                  <a:pt x="27432" y="1011631"/>
                </a:lnTo>
                <a:lnTo>
                  <a:pt x="31242" y="1013155"/>
                </a:lnTo>
                <a:close/>
              </a:path>
              <a:path w="3834765" h="1016000">
                <a:moveTo>
                  <a:pt x="31242" y="23114"/>
                </a:moveTo>
                <a:lnTo>
                  <a:pt x="31242" y="22860"/>
                </a:lnTo>
                <a:lnTo>
                  <a:pt x="30480" y="23622"/>
                </a:lnTo>
                <a:lnTo>
                  <a:pt x="31242" y="23114"/>
                </a:lnTo>
                <a:close/>
              </a:path>
              <a:path w="3834765" h="1016000">
                <a:moveTo>
                  <a:pt x="3804666" y="1012850"/>
                </a:moveTo>
                <a:lnTo>
                  <a:pt x="3804666" y="992124"/>
                </a:lnTo>
                <a:lnTo>
                  <a:pt x="3801617" y="993648"/>
                </a:lnTo>
                <a:lnTo>
                  <a:pt x="3799332" y="994410"/>
                </a:lnTo>
                <a:lnTo>
                  <a:pt x="3797046" y="995934"/>
                </a:lnTo>
                <a:lnTo>
                  <a:pt x="3793998" y="995934"/>
                </a:lnTo>
                <a:lnTo>
                  <a:pt x="3791712" y="996696"/>
                </a:lnTo>
                <a:lnTo>
                  <a:pt x="41910" y="996696"/>
                </a:lnTo>
                <a:lnTo>
                  <a:pt x="37338" y="995172"/>
                </a:lnTo>
                <a:lnTo>
                  <a:pt x="34290" y="994410"/>
                </a:lnTo>
                <a:lnTo>
                  <a:pt x="32004" y="992886"/>
                </a:lnTo>
                <a:lnTo>
                  <a:pt x="30480" y="992124"/>
                </a:lnTo>
                <a:lnTo>
                  <a:pt x="31242" y="992886"/>
                </a:lnTo>
                <a:lnTo>
                  <a:pt x="31242" y="1013155"/>
                </a:lnTo>
                <a:lnTo>
                  <a:pt x="32004" y="1013460"/>
                </a:lnTo>
                <a:lnTo>
                  <a:pt x="36576" y="1014984"/>
                </a:lnTo>
                <a:lnTo>
                  <a:pt x="41148" y="1015746"/>
                </a:lnTo>
                <a:lnTo>
                  <a:pt x="3794760" y="1015746"/>
                </a:lnTo>
                <a:lnTo>
                  <a:pt x="3799332" y="1014984"/>
                </a:lnTo>
                <a:lnTo>
                  <a:pt x="3804666" y="1012850"/>
                </a:lnTo>
                <a:close/>
              </a:path>
              <a:path w="3834765" h="1016000">
                <a:moveTo>
                  <a:pt x="3804666" y="23948"/>
                </a:moveTo>
                <a:lnTo>
                  <a:pt x="3804666" y="23622"/>
                </a:lnTo>
                <a:lnTo>
                  <a:pt x="3803141" y="22860"/>
                </a:lnTo>
                <a:lnTo>
                  <a:pt x="3804666" y="23948"/>
                </a:lnTo>
                <a:close/>
              </a:path>
              <a:path w="3834765" h="1016000">
                <a:moveTo>
                  <a:pt x="3807587" y="989076"/>
                </a:moveTo>
                <a:lnTo>
                  <a:pt x="3803141" y="992886"/>
                </a:lnTo>
                <a:lnTo>
                  <a:pt x="3804666" y="992124"/>
                </a:lnTo>
                <a:lnTo>
                  <a:pt x="3804666" y="1012850"/>
                </a:lnTo>
                <a:lnTo>
                  <a:pt x="3806952" y="1011936"/>
                </a:lnTo>
                <a:lnTo>
                  <a:pt x="3806952" y="989838"/>
                </a:lnTo>
                <a:lnTo>
                  <a:pt x="3807587" y="989076"/>
                </a:lnTo>
                <a:close/>
              </a:path>
              <a:path w="3834765" h="1016000">
                <a:moveTo>
                  <a:pt x="3808476" y="27686"/>
                </a:moveTo>
                <a:lnTo>
                  <a:pt x="3808476" y="26670"/>
                </a:lnTo>
                <a:lnTo>
                  <a:pt x="3806952" y="25908"/>
                </a:lnTo>
                <a:lnTo>
                  <a:pt x="3808476" y="27686"/>
                </a:lnTo>
                <a:close/>
              </a:path>
              <a:path w="3834765" h="1016000">
                <a:moveTo>
                  <a:pt x="3808476" y="988314"/>
                </a:moveTo>
                <a:lnTo>
                  <a:pt x="3807587" y="989076"/>
                </a:lnTo>
                <a:lnTo>
                  <a:pt x="3806952" y="989838"/>
                </a:lnTo>
                <a:lnTo>
                  <a:pt x="3808476" y="988314"/>
                </a:lnTo>
                <a:close/>
              </a:path>
              <a:path w="3834765" h="1016000">
                <a:moveTo>
                  <a:pt x="3808476" y="1011428"/>
                </a:moveTo>
                <a:lnTo>
                  <a:pt x="3808476" y="988314"/>
                </a:lnTo>
                <a:lnTo>
                  <a:pt x="3806952" y="989838"/>
                </a:lnTo>
                <a:lnTo>
                  <a:pt x="3806952" y="1011936"/>
                </a:lnTo>
                <a:lnTo>
                  <a:pt x="3808476" y="1011428"/>
                </a:lnTo>
                <a:close/>
              </a:path>
              <a:path w="3834765" h="1016000">
                <a:moveTo>
                  <a:pt x="3815334" y="1008126"/>
                </a:moveTo>
                <a:lnTo>
                  <a:pt x="3815334" y="973836"/>
                </a:lnTo>
                <a:lnTo>
                  <a:pt x="3814572" y="976122"/>
                </a:lnTo>
                <a:lnTo>
                  <a:pt x="3813810" y="979170"/>
                </a:lnTo>
                <a:lnTo>
                  <a:pt x="3812286" y="983742"/>
                </a:lnTo>
                <a:lnTo>
                  <a:pt x="3810762" y="985266"/>
                </a:lnTo>
                <a:lnTo>
                  <a:pt x="3807587" y="989076"/>
                </a:lnTo>
                <a:lnTo>
                  <a:pt x="3808476" y="988314"/>
                </a:lnTo>
                <a:lnTo>
                  <a:pt x="3808476" y="1011428"/>
                </a:lnTo>
                <a:lnTo>
                  <a:pt x="3811524" y="1010412"/>
                </a:lnTo>
                <a:lnTo>
                  <a:pt x="3813810" y="1008126"/>
                </a:lnTo>
                <a:lnTo>
                  <a:pt x="3815334" y="1008126"/>
                </a:lnTo>
                <a:close/>
              </a:path>
              <a:path w="3834765" h="1016000">
                <a:moveTo>
                  <a:pt x="3811524" y="31242"/>
                </a:moveTo>
                <a:lnTo>
                  <a:pt x="3810762" y="29718"/>
                </a:lnTo>
                <a:lnTo>
                  <a:pt x="3810762" y="30353"/>
                </a:lnTo>
                <a:lnTo>
                  <a:pt x="3811524" y="31242"/>
                </a:lnTo>
                <a:close/>
              </a:path>
              <a:path w="3834765" h="1016000">
                <a:moveTo>
                  <a:pt x="3834384" y="974598"/>
                </a:moveTo>
                <a:lnTo>
                  <a:pt x="3834384" y="39624"/>
                </a:lnTo>
                <a:lnTo>
                  <a:pt x="3833622" y="35052"/>
                </a:lnTo>
                <a:lnTo>
                  <a:pt x="3832098" y="31242"/>
                </a:lnTo>
                <a:lnTo>
                  <a:pt x="3830574" y="26670"/>
                </a:lnTo>
                <a:lnTo>
                  <a:pt x="3829050" y="22860"/>
                </a:lnTo>
                <a:lnTo>
                  <a:pt x="3826764" y="19812"/>
                </a:lnTo>
                <a:lnTo>
                  <a:pt x="3826764" y="19050"/>
                </a:lnTo>
                <a:lnTo>
                  <a:pt x="3826002" y="19050"/>
                </a:lnTo>
                <a:lnTo>
                  <a:pt x="3822191" y="13716"/>
                </a:lnTo>
                <a:lnTo>
                  <a:pt x="3820667" y="12192"/>
                </a:lnTo>
                <a:lnTo>
                  <a:pt x="3815334" y="8382"/>
                </a:lnTo>
                <a:lnTo>
                  <a:pt x="3815334" y="1007364"/>
                </a:lnTo>
                <a:lnTo>
                  <a:pt x="3820667" y="1002792"/>
                </a:lnTo>
                <a:lnTo>
                  <a:pt x="3821429" y="1002030"/>
                </a:lnTo>
                <a:lnTo>
                  <a:pt x="3822191" y="1002030"/>
                </a:lnTo>
                <a:lnTo>
                  <a:pt x="3826764" y="995172"/>
                </a:lnTo>
                <a:lnTo>
                  <a:pt x="3831336" y="987552"/>
                </a:lnTo>
                <a:lnTo>
                  <a:pt x="3832860" y="983742"/>
                </a:lnTo>
                <a:lnTo>
                  <a:pt x="3834384" y="974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2844800" y="3673855"/>
            <a:ext cx="7392670" cy="1960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785495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相加得</a:t>
            </a:r>
            <a:endParaRPr sz="29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290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树形图方法</a:t>
            </a:r>
            <a:endParaRPr sz="2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“沿线相乘，分线相加”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0"/>
            <a:ext cx="12471400" cy="701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65442" y="1021841"/>
            <a:ext cx="202691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10628" y="105422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10628" y="11281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64957" y="1021841"/>
            <a:ext cx="202691" cy="17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13369" y="93649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39100" y="1021841"/>
            <a:ext cx="184403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44078" y="115443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78952" y="1021841"/>
            <a:ext cx="199644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6883" y="93649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46997" y="115443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3302" y="1021080"/>
            <a:ext cx="182118" cy="179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20961" y="105422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20961" y="11281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82911" y="1021080"/>
            <a:ext cx="182118" cy="1790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13797" y="93649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528" y="1021841"/>
            <a:ext cx="184403" cy="177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44506" y="1154430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40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40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78618" y="1021841"/>
            <a:ext cx="199644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96550" y="93649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4796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7" y="13715"/>
                </a:moveTo>
                <a:lnTo>
                  <a:pt x="108203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3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7" y="230790"/>
                </a:lnTo>
                <a:lnTo>
                  <a:pt x="15430" y="257163"/>
                </a:lnTo>
                <a:lnTo>
                  <a:pt x="27431" y="281177"/>
                </a:lnTo>
                <a:lnTo>
                  <a:pt x="31241" y="286233"/>
                </a:lnTo>
                <a:lnTo>
                  <a:pt x="31241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7" y="13715"/>
                </a:lnTo>
                <a:close/>
              </a:path>
              <a:path w="113665" h="341630">
                <a:moveTo>
                  <a:pt x="112775" y="326897"/>
                </a:moveTo>
                <a:lnTo>
                  <a:pt x="76771" y="306419"/>
                </a:lnTo>
                <a:lnTo>
                  <a:pt x="51053" y="272795"/>
                </a:lnTo>
                <a:lnTo>
                  <a:pt x="36004" y="226028"/>
                </a:lnTo>
                <a:lnTo>
                  <a:pt x="31241" y="168401"/>
                </a:lnTo>
                <a:lnTo>
                  <a:pt x="31241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3" y="341375"/>
                </a:lnTo>
                <a:lnTo>
                  <a:pt x="112775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60525" y="1574291"/>
            <a:ext cx="184403" cy="177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65503" y="170687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00377" y="1574291"/>
            <a:ext cx="199644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18310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74085" y="1574291"/>
            <a:ext cx="184404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44061" y="1574291"/>
            <a:ext cx="199643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40168" y="1577339"/>
            <a:ext cx="169163" cy="1714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49540" y="160667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49540" y="16805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97011" y="149047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46185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70392" y="1574291"/>
            <a:ext cx="274320" cy="2240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36914" y="1573530"/>
            <a:ext cx="182118" cy="1790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41130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56292" y="1488947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82021" y="1574291"/>
            <a:ext cx="184403" cy="1775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287000" y="170687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21111" y="1574291"/>
            <a:ext cx="199644" cy="2529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39043" y="1488947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0888" y="204139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4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4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95094" y="2126742"/>
            <a:ext cx="274320" cy="2240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61616" y="2125979"/>
            <a:ext cx="182118" cy="1790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65832" y="204139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71971" y="2129789"/>
            <a:ext cx="169163" cy="1714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181344" y="215912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181344" y="22330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528816" y="2042922"/>
            <a:ext cx="203200" cy="338455"/>
          </a:xfrm>
          <a:custGeom>
            <a:avLst/>
            <a:gdLst/>
            <a:ahLst/>
            <a:cxnLst/>
            <a:rect l="l" t="t" r="r" b="b"/>
            <a:pathLst>
              <a:path w="203200" h="338455">
                <a:moveTo>
                  <a:pt x="83819" y="242939"/>
                </a:moveTo>
                <a:lnTo>
                  <a:pt x="83819" y="105155"/>
                </a:lnTo>
                <a:lnTo>
                  <a:pt x="44957" y="275081"/>
                </a:lnTo>
                <a:lnTo>
                  <a:pt x="43100" y="283666"/>
                </a:lnTo>
                <a:lnTo>
                  <a:pt x="40957" y="291179"/>
                </a:lnTo>
                <a:lnTo>
                  <a:pt x="38528" y="297691"/>
                </a:lnTo>
                <a:lnTo>
                  <a:pt x="35813" y="303275"/>
                </a:lnTo>
                <a:lnTo>
                  <a:pt x="32765" y="310133"/>
                </a:lnTo>
                <a:lnTo>
                  <a:pt x="28955" y="315467"/>
                </a:lnTo>
                <a:lnTo>
                  <a:pt x="25145" y="317753"/>
                </a:lnTo>
                <a:lnTo>
                  <a:pt x="21335" y="320801"/>
                </a:lnTo>
                <a:lnTo>
                  <a:pt x="16763" y="322325"/>
                </a:lnTo>
                <a:lnTo>
                  <a:pt x="6857" y="322325"/>
                </a:lnTo>
                <a:lnTo>
                  <a:pt x="4571" y="321563"/>
                </a:lnTo>
                <a:lnTo>
                  <a:pt x="3047" y="321563"/>
                </a:lnTo>
                <a:lnTo>
                  <a:pt x="0" y="336803"/>
                </a:lnTo>
                <a:lnTo>
                  <a:pt x="3047" y="337565"/>
                </a:lnTo>
                <a:lnTo>
                  <a:pt x="6857" y="338327"/>
                </a:lnTo>
                <a:lnTo>
                  <a:pt x="12191" y="338327"/>
                </a:lnTo>
                <a:lnTo>
                  <a:pt x="24324" y="337065"/>
                </a:lnTo>
                <a:lnTo>
                  <a:pt x="62864" y="308288"/>
                </a:lnTo>
                <a:lnTo>
                  <a:pt x="80009" y="260603"/>
                </a:lnTo>
                <a:lnTo>
                  <a:pt x="83819" y="242939"/>
                </a:lnTo>
                <a:close/>
              </a:path>
              <a:path w="203200" h="338455">
                <a:moveTo>
                  <a:pt x="202691" y="2285"/>
                </a:moveTo>
                <a:lnTo>
                  <a:pt x="195679" y="1285"/>
                </a:lnTo>
                <a:lnTo>
                  <a:pt x="188309" y="571"/>
                </a:lnTo>
                <a:lnTo>
                  <a:pt x="180510" y="142"/>
                </a:lnTo>
                <a:lnTo>
                  <a:pt x="172211" y="0"/>
                </a:lnTo>
                <a:lnTo>
                  <a:pt x="157483" y="1000"/>
                </a:lnTo>
                <a:lnTo>
                  <a:pt x="121157" y="16001"/>
                </a:lnTo>
                <a:lnTo>
                  <a:pt x="97476" y="50077"/>
                </a:lnTo>
                <a:lnTo>
                  <a:pt x="88391" y="77723"/>
                </a:lnTo>
                <a:lnTo>
                  <a:pt x="86867" y="80009"/>
                </a:lnTo>
                <a:lnTo>
                  <a:pt x="85343" y="83057"/>
                </a:lnTo>
                <a:lnTo>
                  <a:pt x="83819" y="85343"/>
                </a:lnTo>
                <a:lnTo>
                  <a:pt x="81533" y="86867"/>
                </a:lnTo>
                <a:lnTo>
                  <a:pt x="80009" y="88391"/>
                </a:lnTo>
                <a:lnTo>
                  <a:pt x="76961" y="89915"/>
                </a:lnTo>
                <a:lnTo>
                  <a:pt x="73151" y="90677"/>
                </a:lnTo>
                <a:lnTo>
                  <a:pt x="70103" y="91439"/>
                </a:lnTo>
                <a:lnTo>
                  <a:pt x="64007" y="92201"/>
                </a:lnTo>
                <a:lnTo>
                  <a:pt x="56387" y="92963"/>
                </a:lnTo>
                <a:lnTo>
                  <a:pt x="53339" y="105155"/>
                </a:lnTo>
                <a:lnTo>
                  <a:pt x="83819" y="105155"/>
                </a:lnTo>
                <a:lnTo>
                  <a:pt x="83819" y="242939"/>
                </a:lnTo>
                <a:lnTo>
                  <a:pt x="113537" y="105155"/>
                </a:lnTo>
                <a:lnTo>
                  <a:pt x="117347" y="105155"/>
                </a:lnTo>
                <a:lnTo>
                  <a:pt x="117347" y="86867"/>
                </a:lnTo>
                <a:lnTo>
                  <a:pt x="121919" y="67055"/>
                </a:lnTo>
                <a:lnTo>
                  <a:pt x="124217" y="57900"/>
                </a:lnTo>
                <a:lnTo>
                  <a:pt x="126587" y="49815"/>
                </a:lnTo>
                <a:lnTo>
                  <a:pt x="129099" y="42731"/>
                </a:lnTo>
                <a:lnTo>
                  <a:pt x="131825" y="36575"/>
                </a:lnTo>
                <a:lnTo>
                  <a:pt x="134873" y="28955"/>
                </a:lnTo>
                <a:lnTo>
                  <a:pt x="138683" y="23621"/>
                </a:lnTo>
                <a:lnTo>
                  <a:pt x="144113" y="19732"/>
                </a:lnTo>
                <a:lnTo>
                  <a:pt x="148589" y="16001"/>
                </a:lnTo>
                <a:lnTo>
                  <a:pt x="153923" y="14477"/>
                </a:lnTo>
                <a:lnTo>
                  <a:pt x="166115" y="14477"/>
                </a:lnTo>
                <a:lnTo>
                  <a:pt x="169925" y="16001"/>
                </a:lnTo>
                <a:lnTo>
                  <a:pt x="172973" y="18287"/>
                </a:lnTo>
                <a:lnTo>
                  <a:pt x="176021" y="21335"/>
                </a:lnTo>
                <a:lnTo>
                  <a:pt x="177545" y="26669"/>
                </a:lnTo>
                <a:lnTo>
                  <a:pt x="179831" y="33527"/>
                </a:lnTo>
                <a:lnTo>
                  <a:pt x="195071" y="33527"/>
                </a:lnTo>
                <a:lnTo>
                  <a:pt x="202691" y="2285"/>
                </a:lnTo>
                <a:close/>
              </a:path>
              <a:path w="203200" h="338455">
                <a:moveTo>
                  <a:pt x="163829" y="86867"/>
                </a:moveTo>
                <a:lnTo>
                  <a:pt x="117347" y="86867"/>
                </a:lnTo>
                <a:lnTo>
                  <a:pt x="117347" y="105155"/>
                </a:lnTo>
                <a:lnTo>
                  <a:pt x="160019" y="105155"/>
                </a:lnTo>
                <a:lnTo>
                  <a:pt x="163829" y="868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74480" y="2025395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6"/>
                </a:lnTo>
                <a:lnTo>
                  <a:pt x="50800" y="13715"/>
                </a:lnTo>
                <a:lnTo>
                  <a:pt x="50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39884" y="2025395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8"/>
                </a:lnTo>
              </a:path>
            </a:pathLst>
          </a:custGeom>
          <a:ln w="2920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174480" y="2353817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2" y="13715"/>
                </a:moveTo>
                <a:lnTo>
                  <a:pt x="50292" y="0"/>
                </a:lnTo>
                <a:lnTo>
                  <a:pt x="0" y="0"/>
                </a:lnTo>
                <a:lnTo>
                  <a:pt x="0" y="13715"/>
                </a:lnTo>
                <a:lnTo>
                  <a:pt x="50292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01484" y="2025395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138"/>
                </a:lnTo>
              </a:path>
            </a:pathLst>
          </a:custGeom>
          <a:ln w="2920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16090" y="2025395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0" y="0"/>
                </a:moveTo>
                <a:lnTo>
                  <a:pt x="0" y="13716"/>
                </a:lnTo>
                <a:lnTo>
                  <a:pt x="50800" y="13716"/>
                </a:lnTo>
                <a:lnTo>
                  <a:pt x="50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16090" y="2353817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69">
                <a:moveTo>
                  <a:pt x="50291" y="13715"/>
                </a:moveTo>
                <a:lnTo>
                  <a:pt x="50291" y="0"/>
                </a:lnTo>
                <a:lnTo>
                  <a:pt x="0" y="0"/>
                </a:lnTo>
                <a:lnTo>
                  <a:pt x="0" y="13715"/>
                </a:lnTo>
                <a:lnTo>
                  <a:pt x="50291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78573" y="2126742"/>
            <a:ext cx="202691" cy="1775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26985" y="204139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52716" y="2126742"/>
            <a:ext cx="184403" cy="177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57693" y="225932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92568" y="2126742"/>
            <a:ext cx="199644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10500" y="204139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960614" y="225932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06156" y="2125979"/>
            <a:ext cx="182118" cy="1790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337042" y="204139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462771" y="2126742"/>
            <a:ext cx="184403" cy="1775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667750" y="225932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801861" y="2126742"/>
            <a:ext cx="199644" cy="2529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019031" y="2025395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172700" y="2041398"/>
            <a:ext cx="113664" cy="341630"/>
          </a:xfrm>
          <a:custGeom>
            <a:avLst/>
            <a:gdLst/>
            <a:ahLst/>
            <a:cxnLst/>
            <a:rect l="l" t="t" r="r" b="b"/>
            <a:pathLst>
              <a:path w="113665" h="341630">
                <a:moveTo>
                  <a:pt x="113538" y="13715"/>
                </a:moveTo>
                <a:lnTo>
                  <a:pt x="108204" y="0"/>
                </a:lnTo>
                <a:lnTo>
                  <a:pt x="83808" y="8858"/>
                </a:lnTo>
                <a:lnTo>
                  <a:pt x="62198" y="21716"/>
                </a:lnTo>
                <a:lnTo>
                  <a:pt x="28194" y="59435"/>
                </a:lnTo>
                <a:lnTo>
                  <a:pt x="6953" y="110204"/>
                </a:lnTo>
                <a:lnTo>
                  <a:pt x="0" y="170687"/>
                </a:lnTo>
                <a:lnTo>
                  <a:pt x="1726" y="202056"/>
                </a:lnTo>
                <a:lnTo>
                  <a:pt x="6858" y="230790"/>
                </a:lnTo>
                <a:lnTo>
                  <a:pt x="15430" y="257163"/>
                </a:lnTo>
                <a:lnTo>
                  <a:pt x="27432" y="281177"/>
                </a:lnTo>
                <a:lnTo>
                  <a:pt x="31242" y="286233"/>
                </a:lnTo>
                <a:lnTo>
                  <a:pt x="31242" y="168401"/>
                </a:lnTo>
                <a:lnTo>
                  <a:pt x="32408" y="139398"/>
                </a:lnTo>
                <a:lnTo>
                  <a:pt x="42171" y="89106"/>
                </a:lnTo>
                <a:lnTo>
                  <a:pt x="62638" y="49399"/>
                </a:lnTo>
                <a:lnTo>
                  <a:pt x="93809" y="22276"/>
                </a:lnTo>
                <a:lnTo>
                  <a:pt x="113538" y="13715"/>
                </a:lnTo>
                <a:close/>
              </a:path>
              <a:path w="113665" h="341630">
                <a:moveTo>
                  <a:pt x="112776" y="326897"/>
                </a:moveTo>
                <a:lnTo>
                  <a:pt x="76771" y="306419"/>
                </a:lnTo>
                <a:lnTo>
                  <a:pt x="51054" y="272795"/>
                </a:lnTo>
                <a:lnTo>
                  <a:pt x="36004" y="226028"/>
                </a:lnTo>
                <a:lnTo>
                  <a:pt x="31242" y="168401"/>
                </a:lnTo>
                <a:lnTo>
                  <a:pt x="31242" y="286233"/>
                </a:lnTo>
                <a:lnTo>
                  <a:pt x="43160" y="302049"/>
                </a:lnTo>
                <a:lnTo>
                  <a:pt x="61817" y="318992"/>
                </a:lnTo>
                <a:lnTo>
                  <a:pt x="83474" y="332077"/>
                </a:lnTo>
                <a:lnTo>
                  <a:pt x="108204" y="341375"/>
                </a:lnTo>
                <a:lnTo>
                  <a:pt x="112776" y="32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298430" y="2126742"/>
            <a:ext cx="184403" cy="1775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03407" y="225932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637519" y="2126742"/>
            <a:ext cx="199644" cy="2529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855452" y="2041398"/>
            <a:ext cx="114300" cy="341630"/>
          </a:xfrm>
          <a:custGeom>
            <a:avLst/>
            <a:gdLst/>
            <a:ahLst/>
            <a:cxnLst/>
            <a:rect l="l" t="t" r="r" b="b"/>
            <a:pathLst>
              <a:path w="114300" h="341630">
                <a:moveTo>
                  <a:pt x="114299" y="170687"/>
                </a:moveTo>
                <a:lnTo>
                  <a:pt x="107060" y="110204"/>
                </a:lnTo>
                <a:lnTo>
                  <a:pt x="86105" y="59435"/>
                </a:lnTo>
                <a:lnTo>
                  <a:pt x="51720" y="21716"/>
                </a:lnTo>
                <a:lnTo>
                  <a:pt x="5333" y="0"/>
                </a:lnTo>
                <a:lnTo>
                  <a:pt x="0" y="13715"/>
                </a:lnTo>
                <a:lnTo>
                  <a:pt x="19728" y="22276"/>
                </a:lnTo>
                <a:lnTo>
                  <a:pt x="36671" y="34194"/>
                </a:lnTo>
                <a:lnTo>
                  <a:pt x="62483" y="67817"/>
                </a:lnTo>
                <a:lnTo>
                  <a:pt x="77914" y="112966"/>
                </a:lnTo>
                <a:lnTo>
                  <a:pt x="83057" y="168401"/>
                </a:lnTo>
                <a:lnTo>
                  <a:pt x="83057" y="285222"/>
                </a:lnTo>
                <a:lnTo>
                  <a:pt x="86105" y="281177"/>
                </a:lnTo>
                <a:lnTo>
                  <a:pt x="98226" y="257163"/>
                </a:lnTo>
                <a:lnTo>
                  <a:pt x="107060" y="230790"/>
                </a:lnTo>
                <a:lnTo>
                  <a:pt x="112466" y="201989"/>
                </a:lnTo>
                <a:lnTo>
                  <a:pt x="114299" y="170687"/>
                </a:lnTo>
                <a:close/>
              </a:path>
              <a:path w="114300" h="341630">
                <a:moveTo>
                  <a:pt x="83057" y="285222"/>
                </a:moveTo>
                <a:lnTo>
                  <a:pt x="83057" y="168401"/>
                </a:lnTo>
                <a:lnTo>
                  <a:pt x="81772" y="198536"/>
                </a:lnTo>
                <a:lnTo>
                  <a:pt x="77914" y="226028"/>
                </a:lnTo>
                <a:lnTo>
                  <a:pt x="62483" y="272795"/>
                </a:lnTo>
                <a:lnTo>
                  <a:pt x="36766" y="306419"/>
                </a:lnTo>
                <a:lnTo>
                  <a:pt x="761" y="326897"/>
                </a:lnTo>
                <a:lnTo>
                  <a:pt x="5333" y="341375"/>
                </a:lnTo>
                <a:lnTo>
                  <a:pt x="30063" y="332077"/>
                </a:lnTo>
                <a:lnTo>
                  <a:pt x="51720" y="318992"/>
                </a:lnTo>
                <a:lnTo>
                  <a:pt x="70377" y="302049"/>
                </a:lnTo>
                <a:lnTo>
                  <a:pt x="83057" y="285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9174733" y="704799"/>
            <a:ext cx="2360295" cy="168275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468755">
              <a:lnSpc>
                <a:spcPct val="100000"/>
              </a:lnSpc>
              <a:spcBef>
                <a:spcPts val="969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在点</a:t>
            </a:r>
            <a:endParaRPr sz="2900">
              <a:latin typeface="微软雅黑"/>
              <a:cs typeface="微软雅黑"/>
            </a:endParaRPr>
          </a:p>
          <a:p>
            <a:pPr marL="229870" marR="5080" indent="-217170">
              <a:lnSpc>
                <a:spcPct val="125000"/>
              </a:lnSpc>
              <a:tabLst>
                <a:tab pos="1610995" algn="l"/>
                <a:tab pos="1827530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在点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对应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在点		处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744217" y="2679192"/>
            <a:ext cx="184404" cy="1775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14194" y="2679192"/>
            <a:ext cx="199644" cy="2529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990081" y="704799"/>
            <a:ext cx="6459220" cy="223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4394" marR="5080" indent="-862330">
              <a:lnSpc>
                <a:spcPct val="125000"/>
              </a:lnSpc>
              <a:spcBef>
                <a:spcPts val="100"/>
              </a:spcBef>
              <a:tabLst>
                <a:tab pos="2185035" algn="l"/>
                <a:tab pos="2765425" algn="l"/>
              </a:tabLst>
            </a:pPr>
            <a:r>
              <a:rPr dirty="0" sz="2900" spc="-5">
                <a:solidFill>
                  <a:srgbClr val="FFFF00"/>
                </a:solidFill>
                <a:latin typeface="微软雅黑"/>
                <a:cs typeface="微软雅黑"/>
              </a:rPr>
              <a:t>定理2</a:t>
            </a:r>
            <a:r>
              <a:rPr dirty="0" sz="2900">
                <a:solidFill>
                  <a:srgbClr val="FFFF00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（两个自变量的情形）</a:t>
            </a:r>
            <a:r>
              <a:rPr dirty="0" sz="2900" spc="1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设函数 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处关于</a:t>
            </a:r>
            <a:r>
              <a:rPr dirty="0" sz="2900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2900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的偏导数都存在，函数</a:t>
            </a:r>
            <a:endParaRPr sz="2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tabLst>
                <a:tab pos="1622425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的点	</a:t>
            </a:r>
            <a:r>
              <a:rPr dirty="0" sz="2900" spc="-10">
                <a:solidFill>
                  <a:srgbClr val="FFFFFF"/>
                </a:solidFill>
                <a:latin typeface="微软雅黑"/>
                <a:cs typeface="微软雅黑"/>
              </a:rPr>
              <a:t>处可微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2900" spc="1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微软雅黑"/>
                <a:cs typeface="微软雅黑"/>
              </a:rPr>
              <a:t>则复合函数</a:t>
            </a:r>
            <a:endParaRPr sz="2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tabLst>
                <a:tab pos="955040" algn="l"/>
                <a:tab pos="1535430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关于	和	的两个偏导数都存在，且有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465320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655058" y="3216401"/>
            <a:ext cx="169163" cy="171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453890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645152" y="3738371"/>
            <a:ext cx="184404" cy="177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34840" y="356196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75097" y="352463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75097" y="3598545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362194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51932" y="3216401"/>
            <a:ext cx="169163" cy="1714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343905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533644" y="3738371"/>
            <a:ext cx="202692" cy="17754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324855" y="3561969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863590" y="353949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036564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226302" y="3213354"/>
            <a:ext cx="202692" cy="1775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043421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234684" y="3738371"/>
            <a:ext cx="184404" cy="177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017514" y="3561969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50914" y="356196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661404" y="3446526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7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674357" y="3561969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912864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102602" y="3216401"/>
            <a:ext cx="169163" cy="171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899909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098030" y="3737609"/>
            <a:ext cx="182118" cy="17907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880859" y="3561969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 h="0">
                <a:moveTo>
                  <a:pt x="0" y="0"/>
                </a:moveTo>
                <a:lnTo>
                  <a:pt x="41529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409688" y="353949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09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582661" y="312953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80781" y="3212592"/>
            <a:ext cx="182118" cy="1790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584185" y="365455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75447" y="3738371"/>
            <a:ext cx="184403" cy="1775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63611" y="3561969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 h="0">
                <a:moveTo>
                  <a:pt x="0" y="0"/>
                </a:moveTo>
                <a:lnTo>
                  <a:pt x="41529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044433" y="3624834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09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09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464558" y="406222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654296" y="4149090"/>
            <a:ext cx="169163" cy="171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450079" y="45872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636770" y="4671059"/>
            <a:ext cx="199643" cy="2529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431029" y="449465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77384" y="4457319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77384" y="453123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23621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64479" y="406222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554217" y="4149090"/>
            <a:ext cx="169163" cy="171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46191" y="45872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535929" y="4671059"/>
            <a:ext cx="202692" cy="17754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327141" y="4494657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65876" y="4472178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038850" y="406222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228588" y="4146041"/>
            <a:ext cx="202692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042659" y="45872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229350" y="4671059"/>
            <a:ext cx="199643" cy="2529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019800" y="4494657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553200" y="449465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663690" y="437921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7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676643" y="4494657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915150" y="406222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04888" y="4149090"/>
            <a:ext cx="169163" cy="1714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902195" y="45872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100316" y="4670297"/>
            <a:ext cx="182118" cy="17906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883145" y="4494657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 h="0">
                <a:moveTo>
                  <a:pt x="0" y="0"/>
                </a:moveTo>
                <a:lnTo>
                  <a:pt x="41529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411973" y="4472178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09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585709" y="406222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783830" y="4145279"/>
            <a:ext cx="182118" cy="17906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584947" y="45872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771638" y="4671059"/>
            <a:ext cx="199644" cy="2529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565897" y="4494657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64245" y="4557521"/>
            <a:ext cx="36830" cy="41910"/>
          </a:xfrm>
          <a:custGeom>
            <a:avLst/>
            <a:gdLst/>
            <a:ahLst/>
            <a:cxnLst/>
            <a:rect l="l" t="t" r="r" b="b"/>
            <a:pathLst>
              <a:path w="36829" h="41910">
                <a:moveTo>
                  <a:pt x="0" y="0"/>
                </a:moveTo>
                <a:lnTo>
                  <a:pt x="0" y="41910"/>
                </a:lnTo>
                <a:lnTo>
                  <a:pt x="36575" y="41910"/>
                </a:lnTo>
                <a:lnTo>
                  <a:pt x="36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419855" y="5306567"/>
            <a:ext cx="5772911" cy="54787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419855" y="5306567"/>
            <a:ext cx="5773420" cy="548005"/>
          </a:xfrm>
          <a:custGeom>
            <a:avLst/>
            <a:gdLst/>
            <a:ahLst/>
            <a:cxnLst/>
            <a:rect l="l" t="t" r="r" b="b"/>
            <a:pathLst>
              <a:path w="5773420" h="548004">
                <a:moveTo>
                  <a:pt x="5772912" y="546353"/>
                </a:moveTo>
                <a:lnTo>
                  <a:pt x="5772912" y="2285"/>
                </a:lnTo>
                <a:lnTo>
                  <a:pt x="5770626" y="0"/>
                </a:lnTo>
                <a:lnTo>
                  <a:pt x="2285" y="0"/>
                </a:lnTo>
                <a:lnTo>
                  <a:pt x="0" y="2286"/>
                </a:lnTo>
                <a:lnTo>
                  <a:pt x="0" y="546354"/>
                </a:lnTo>
                <a:lnTo>
                  <a:pt x="2286" y="547878"/>
                </a:lnTo>
                <a:lnTo>
                  <a:pt x="4572" y="547878"/>
                </a:lnTo>
                <a:lnTo>
                  <a:pt x="4572" y="9144"/>
                </a:lnTo>
                <a:lnTo>
                  <a:pt x="9144" y="4572"/>
                </a:lnTo>
                <a:lnTo>
                  <a:pt x="9143" y="9144"/>
                </a:lnTo>
                <a:lnTo>
                  <a:pt x="5763005" y="9143"/>
                </a:lnTo>
                <a:lnTo>
                  <a:pt x="5763005" y="4571"/>
                </a:lnTo>
                <a:lnTo>
                  <a:pt x="5767578" y="9143"/>
                </a:lnTo>
                <a:lnTo>
                  <a:pt x="5767578" y="547877"/>
                </a:lnTo>
                <a:lnTo>
                  <a:pt x="5770626" y="547877"/>
                </a:lnTo>
                <a:lnTo>
                  <a:pt x="5772912" y="546353"/>
                </a:lnTo>
                <a:close/>
              </a:path>
              <a:path w="5773420" h="548004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5773420" h="548004">
                <a:moveTo>
                  <a:pt x="9144" y="538734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538734"/>
                </a:lnTo>
                <a:lnTo>
                  <a:pt x="9144" y="538734"/>
                </a:lnTo>
                <a:close/>
              </a:path>
              <a:path w="5773420" h="548004">
                <a:moveTo>
                  <a:pt x="5767578" y="538733"/>
                </a:moveTo>
                <a:lnTo>
                  <a:pt x="4572" y="538734"/>
                </a:lnTo>
                <a:lnTo>
                  <a:pt x="9144" y="543306"/>
                </a:lnTo>
                <a:lnTo>
                  <a:pt x="9144" y="547878"/>
                </a:lnTo>
                <a:lnTo>
                  <a:pt x="5763005" y="547877"/>
                </a:lnTo>
                <a:lnTo>
                  <a:pt x="5763005" y="543306"/>
                </a:lnTo>
                <a:lnTo>
                  <a:pt x="5767578" y="538733"/>
                </a:lnTo>
                <a:close/>
              </a:path>
              <a:path w="5773420" h="548004">
                <a:moveTo>
                  <a:pt x="9144" y="547878"/>
                </a:moveTo>
                <a:lnTo>
                  <a:pt x="9144" y="543306"/>
                </a:lnTo>
                <a:lnTo>
                  <a:pt x="4572" y="538734"/>
                </a:lnTo>
                <a:lnTo>
                  <a:pt x="4572" y="547878"/>
                </a:lnTo>
                <a:lnTo>
                  <a:pt x="9144" y="547878"/>
                </a:lnTo>
                <a:close/>
              </a:path>
              <a:path w="5773420" h="548004">
                <a:moveTo>
                  <a:pt x="5767578" y="9143"/>
                </a:moveTo>
                <a:lnTo>
                  <a:pt x="5763005" y="4571"/>
                </a:lnTo>
                <a:lnTo>
                  <a:pt x="5763005" y="9143"/>
                </a:lnTo>
                <a:lnTo>
                  <a:pt x="5767578" y="9143"/>
                </a:lnTo>
                <a:close/>
              </a:path>
              <a:path w="5773420" h="548004">
                <a:moveTo>
                  <a:pt x="5767578" y="538733"/>
                </a:moveTo>
                <a:lnTo>
                  <a:pt x="5767578" y="9143"/>
                </a:lnTo>
                <a:lnTo>
                  <a:pt x="5763005" y="9143"/>
                </a:lnTo>
                <a:lnTo>
                  <a:pt x="5763005" y="538733"/>
                </a:lnTo>
                <a:lnTo>
                  <a:pt x="5767578" y="538733"/>
                </a:lnTo>
                <a:close/>
              </a:path>
              <a:path w="5773420" h="548004">
                <a:moveTo>
                  <a:pt x="5767578" y="547877"/>
                </a:moveTo>
                <a:lnTo>
                  <a:pt x="5767578" y="538733"/>
                </a:lnTo>
                <a:lnTo>
                  <a:pt x="5763005" y="543306"/>
                </a:lnTo>
                <a:lnTo>
                  <a:pt x="5763005" y="547877"/>
                </a:lnTo>
                <a:lnTo>
                  <a:pt x="5767578" y="547877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3503167" y="5330444"/>
            <a:ext cx="554609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多元复合函数求偏导数的链式法则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973829" y="3009138"/>
            <a:ext cx="4502150" cy="2045970"/>
          </a:xfrm>
          <a:custGeom>
            <a:avLst/>
            <a:gdLst/>
            <a:ahLst/>
            <a:cxnLst/>
            <a:rect l="l" t="t" r="r" b="b"/>
            <a:pathLst>
              <a:path w="4502150" h="2045970">
                <a:moveTo>
                  <a:pt x="4501896" y="1896617"/>
                </a:moveTo>
                <a:lnTo>
                  <a:pt x="4501896" y="148589"/>
                </a:lnTo>
                <a:lnTo>
                  <a:pt x="4501134" y="140207"/>
                </a:lnTo>
                <a:lnTo>
                  <a:pt x="4490314" y="96663"/>
                </a:lnTo>
                <a:lnTo>
                  <a:pt x="4467929" y="58965"/>
                </a:lnTo>
                <a:lnTo>
                  <a:pt x="4436171" y="29020"/>
                </a:lnTo>
                <a:lnTo>
                  <a:pt x="4397232" y="8730"/>
                </a:lnTo>
                <a:lnTo>
                  <a:pt x="4353306" y="0"/>
                </a:lnTo>
                <a:lnTo>
                  <a:pt x="156210" y="0"/>
                </a:lnTo>
                <a:lnTo>
                  <a:pt x="111892" y="6077"/>
                </a:lnTo>
                <a:lnTo>
                  <a:pt x="71905" y="24664"/>
                </a:lnTo>
                <a:lnTo>
                  <a:pt x="38609" y="53547"/>
                </a:lnTo>
                <a:lnTo>
                  <a:pt x="14362" y="90513"/>
                </a:lnTo>
                <a:lnTo>
                  <a:pt x="1523" y="133350"/>
                </a:lnTo>
                <a:lnTo>
                  <a:pt x="0" y="148590"/>
                </a:lnTo>
                <a:lnTo>
                  <a:pt x="0" y="1897380"/>
                </a:lnTo>
                <a:lnTo>
                  <a:pt x="1524" y="1913382"/>
                </a:lnTo>
                <a:lnTo>
                  <a:pt x="3048" y="1921002"/>
                </a:lnTo>
                <a:lnTo>
                  <a:pt x="10354" y="1945708"/>
                </a:lnTo>
                <a:lnTo>
                  <a:pt x="19050" y="1963001"/>
                </a:lnTo>
                <a:lnTo>
                  <a:pt x="19050" y="149352"/>
                </a:lnTo>
                <a:lnTo>
                  <a:pt x="21336" y="128778"/>
                </a:lnTo>
                <a:lnTo>
                  <a:pt x="38861" y="85277"/>
                </a:lnTo>
                <a:lnTo>
                  <a:pt x="69341" y="50292"/>
                </a:lnTo>
                <a:lnTo>
                  <a:pt x="102120" y="30167"/>
                </a:lnTo>
                <a:lnTo>
                  <a:pt x="156210" y="19092"/>
                </a:lnTo>
                <a:lnTo>
                  <a:pt x="4353306" y="19134"/>
                </a:lnTo>
                <a:lnTo>
                  <a:pt x="4406854" y="33363"/>
                </a:lnTo>
                <a:lnTo>
                  <a:pt x="4445393" y="61969"/>
                </a:lnTo>
                <a:lnTo>
                  <a:pt x="4471798" y="102072"/>
                </a:lnTo>
                <a:lnTo>
                  <a:pt x="4482846" y="150113"/>
                </a:lnTo>
                <a:lnTo>
                  <a:pt x="4482846" y="1961143"/>
                </a:lnTo>
                <a:lnTo>
                  <a:pt x="4493147" y="1941224"/>
                </a:lnTo>
                <a:lnTo>
                  <a:pt x="4501896" y="1896617"/>
                </a:lnTo>
                <a:close/>
              </a:path>
              <a:path w="4502150" h="2045970">
                <a:moveTo>
                  <a:pt x="4482846" y="1961143"/>
                </a:moveTo>
                <a:lnTo>
                  <a:pt x="4482846" y="1896617"/>
                </a:lnTo>
                <a:lnTo>
                  <a:pt x="4482084" y="1903476"/>
                </a:lnTo>
                <a:lnTo>
                  <a:pt x="4468728" y="1950255"/>
                </a:lnTo>
                <a:lnTo>
                  <a:pt x="4439997" y="1988786"/>
                </a:lnTo>
                <a:lnTo>
                  <a:pt x="4399925" y="2015523"/>
                </a:lnTo>
                <a:lnTo>
                  <a:pt x="4352544" y="2026920"/>
                </a:lnTo>
                <a:lnTo>
                  <a:pt x="156210" y="2026920"/>
                </a:lnTo>
                <a:lnTo>
                  <a:pt x="107827" y="2017928"/>
                </a:lnTo>
                <a:lnTo>
                  <a:pt x="66589" y="1993191"/>
                </a:lnTo>
                <a:lnTo>
                  <a:pt x="36252" y="1955982"/>
                </a:lnTo>
                <a:lnTo>
                  <a:pt x="20574" y="1909572"/>
                </a:lnTo>
                <a:lnTo>
                  <a:pt x="19050" y="1895856"/>
                </a:lnTo>
                <a:lnTo>
                  <a:pt x="19050" y="1963001"/>
                </a:lnTo>
                <a:lnTo>
                  <a:pt x="57150" y="2010156"/>
                </a:lnTo>
                <a:lnTo>
                  <a:pt x="94788" y="2033150"/>
                </a:lnTo>
                <a:lnTo>
                  <a:pt x="134545" y="2044173"/>
                </a:lnTo>
                <a:lnTo>
                  <a:pt x="156210" y="2045970"/>
                </a:lnTo>
                <a:lnTo>
                  <a:pt x="4345686" y="2045970"/>
                </a:lnTo>
                <a:lnTo>
                  <a:pt x="4352544" y="2045284"/>
                </a:lnTo>
                <a:lnTo>
                  <a:pt x="4361688" y="2045208"/>
                </a:lnTo>
                <a:lnTo>
                  <a:pt x="4405763" y="2033495"/>
                </a:lnTo>
                <a:lnTo>
                  <a:pt x="4443451" y="2011221"/>
                </a:lnTo>
                <a:lnTo>
                  <a:pt x="4473122" y="1979945"/>
                </a:lnTo>
                <a:lnTo>
                  <a:pt x="4482846" y="1961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401" y="10629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82139" y="1149858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0972" y="158800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2233" y="1671827"/>
            <a:ext cx="184404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1922" y="1496186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02179" y="145808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2179" y="153200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90038" y="10629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9776" y="1149858"/>
            <a:ext cx="169163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71750" y="158800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1488" y="1671827"/>
            <a:ext cx="202691" cy="17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52700" y="1496186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90672" y="1472946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63646" y="10629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3384" y="1146810"/>
            <a:ext cx="202692" cy="17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70503" y="158800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61765" y="1671827"/>
            <a:ext cx="184404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44595" y="1496186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78758" y="149542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89247" y="1379982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40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02202" y="149542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39946" y="10629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29684" y="1149858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26991" y="158800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25111" y="1671066"/>
            <a:ext cx="182117" cy="179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07941" y="1496186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36770" y="1472946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09744" y="106298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07864" y="1146047"/>
            <a:ext cx="182117" cy="179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11267" y="158800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02529" y="1671827"/>
            <a:ext cx="184404" cy="17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790694" y="1496186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1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71515" y="1558289"/>
            <a:ext cx="54610" cy="91440"/>
          </a:xfrm>
          <a:custGeom>
            <a:avLst/>
            <a:gdLst/>
            <a:ahLst/>
            <a:cxnLst/>
            <a:rect l="l" t="t" r="r" b="b"/>
            <a:pathLst>
              <a:path w="54610" h="91439">
                <a:moveTo>
                  <a:pt x="21335" y="81821"/>
                </a:moveTo>
                <a:lnTo>
                  <a:pt x="21335" y="35814"/>
                </a:lnTo>
                <a:lnTo>
                  <a:pt x="20573" y="42672"/>
                </a:lnTo>
                <a:lnTo>
                  <a:pt x="19049" y="48768"/>
                </a:lnTo>
                <a:lnTo>
                  <a:pt x="18287" y="54864"/>
                </a:lnTo>
                <a:lnTo>
                  <a:pt x="16001" y="60198"/>
                </a:lnTo>
                <a:lnTo>
                  <a:pt x="12953" y="64769"/>
                </a:lnTo>
                <a:lnTo>
                  <a:pt x="10667" y="69342"/>
                </a:lnTo>
                <a:lnTo>
                  <a:pt x="6095" y="74676"/>
                </a:lnTo>
                <a:lnTo>
                  <a:pt x="0" y="80010"/>
                </a:lnTo>
                <a:lnTo>
                  <a:pt x="9143" y="91440"/>
                </a:lnTo>
                <a:lnTo>
                  <a:pt x="17168" y="85296"/>
                </a:lnTo>
                <a:lnTo>
                  <a:pt x="21335" y="81821"/>
                </a:lnTo>
                <a:close/>
              </a:path>
              <a:path w="54610" h="91439">
                <a:moveTo>
                  <a:pt x="54101" y="32766"/>
                </a:moveTo>
                <a:lnTo>
                  <a:pt x="54101" y="16764"/>
                </a:lnTo>
                <a:lnTo>
                  <a:pt x="51053" y="0"/>
                </a:lnTo>
                <a:lnTo>
                  <a:pt x="19811" y="0"/>
                </a:lnTo>
                <a:lnTo>
                  <a:pt x="20371" y="6417"/>
                </a:lnTo>
                <a:lnTo>
                  <a:pt x="20859" y="13049"/>
                </a:lnTo>
                <a:lnTo>
                  <a:pt x="21205" y="19823"/>
                </a:lnTo>
                <a:lnTo>
                  <a:pt x="21335" y="26670"/>
                </a:lnTo>
                <a:lnTo>
                  <a:pt x="21335" y="81821"/>
                </a:lnTo>
                <a:lnTo>
                  <a:pt x="24193" y="79438"/>
                </a:lnTo>
                <a:lnTo>
                  <a:pt x="49529" y="47244"/>
                </a:lnTo>
                <a:lnTo>
                  <a:pt x="52577" y="40386"/>
                </a:lnTo>
                <a:lnTo>
                  <a:pt x="54101" y="32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91639" y="22418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81377" y="2328672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77161" y="27668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63851" y="2850642"/>
            <a:ext cx="199644" cy="252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58111" y="2675001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04466" y="263690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04466" y="271081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92323" y="22418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2061" y="2328672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74035" y="27668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63773" y="2850642"/>
            <a:ext cx="202691" cy="177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54985" y="2675001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92957" y="265176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65932" y="22418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55670" y="2325623"/>
            <a:ext cx="202692" cy="177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69741" y="27668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56432" y="2850642"/>
            <a:ext cx="199643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46882" y="2675001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80282" y="267423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90771" y="2558795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03726" y="267423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42232" y="22418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31970" y="2328672"/>
            <a:ext cx="169163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29278" y="27668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27397" y="2849879"/>
            <a:ext cx="182117" cy="1790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10228" y="267500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39055" y="2651760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812791" y="224180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10911" y="2324861"/>
            <a:ext cx="182117" cy="1790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812029" y="276682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19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19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998720" y="2850642"/>
            <a:ext cx="199643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92979" y="2675001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91328" y="2737104"/>
            <a:ext cx="36830" cy="41910"/>
          </a:xfrm>
          <a:custGeom>
            <a:avLst/>
            <a:gdLst/>
            <a:ahLst/>
            <a:cxnLst/>
            <a:rect l="l" t="t" r="r" b="b"/>
            <a:pathLst>
              <a:path w="36829" h="41910">
                <a:moveTo>
                  <a:pt x="0" y="0"/>
                </a:moveTo>
                <a:lnTo>
                  <a:pt x="0" y="41910"/>
                </a:lnTo>
                <a:lnTo>
                  <a:pt x="36575" y="41910"/>
                </a:lnTo>
                <a:lnTo>
                  <a:pt x="365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19138" y="842010"/>
            <a:ext cx="4285488" cy="5478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19138" y="842010"/>
            <a:ext cx="4285615" cy="548005"/>
          </a:xfrm>
          <a:custGeom>
            <a:avLst/>
            <a:gdLst/>
            <a:ahLst/>
            <a:cxnLst/>
            <a:rect l="l" t="t" r="r" b="b"/>
            <a:pathLst>
              <a:path w="4285615" h="548005">
                <a:moveTo>
                  <a:pt x="4285488" y="545591"/>
                </a:moveTo>
                <a:lnTo>
                  <a:pt x="4285488" y="1523"/>
                </a:lnTo>
                <a:lnTo>
                  <a:pt x="4283202" y="0"/>
                </a:lnTo>
                <a:lnTo>
                  <a:pt x="2285" y="0"/>
                </a:lnTo>
                <a:lnTo>
                  <a:pt x="0" y="1524"/>
                </a:lnTo>
                <a:lnTo>
                  <a:pt x="0" y="545592"/>
                </a:lnTo>
                <a:lnTo>
                  <a:pt x="2286" y="547878"/>
                </a:lnTo>
                <a:lnTo>
                  <a:pt x="5334" y="547878"/>
                </a:lnTo>
                <a:lnTo>
                  <a:pt x="5334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4275582" y="9143"/>
                </a:lnTo>
                <a:lnTo>
                  <a:pt x="4275582" y="4571"/>
                </a:lnTo>
                <a:lnTo>
                  <a:pt x="4280154" y="9143"/>
                </a:lnTo>
                <a:lnTo>
                  <a:pt x="4280154" y="547877"/>
                </a:lnTo>
                <a:lnTo>
                  <a:pt x="4283202" y="547877"/>
                </a:lnTo>
                <a:lnTo>
                  <a:pt x="4285488" y="545591"/>
                </a:lnTo>
                <a:close/>
              </a:path>
              <a:path w="4285615" h="548005">
                <a:moveTo>
                  <a:pt x="9905" y="9144"/>
                </a:moveTo>
                <a:lnTo>
                  <a:pt x="9905" y="4572"/>
                </a:lnTo>
                <a:lnTo>
                  <a:pt x="5334" y="9144"/>
                </a:lnTo>
                <a:lnTo>
                  <a:pt x="9905" y="9144"/>
                </a:lnTo>
                <a:close/>
              </a:path>
              <a:path w="4285615" h="548005">
                <a:moveTo>
                  <a:pt x="9905" y="538734"/>
                </a:moveTo>
                <a:lnTo>
                  <a:pt x="9905" y="9144"/>
                </a:lnTo>
                <a:lnTo>
                  <a:pt x="5334" y="9144"/>
                </a:lnTo>
                <a:lnTo>
                  <a:pt x="5334" y="538734"/>
                </a:lnTo>
                <a:lnTo>
                  <a:pt x="9905" y="538734"/>
                </a:lnTo>
                <a:close/>
              </a:path>
              <a:path w="4285615" h="548005">
                <a:moveTo>
                  <a:pt x="4280154" y="538733"/>
                </a:moveTo>
                <a:lnTo>
                  <a:pt x="5334" y="538734"/>
                </a:lnTo>
                <a:lnTo>
                  <a:pt x="9905" y="543305"/>
                </a:lnTo>
                <a:lnTo>
                  <a:pt x="9905" y="547878"/>
                </a:lnTo>
                <a:lnTo>
                  <a:pt x="4275582" y="547877"/>
                </a:lnTo>
                <a:lnTo>
                  <a:pt x="4275582" y="543305"/>
                </a:lnTo>
                <a:lnTo>
                  <a:pt x="4280154" y="538733"/>
                </a:lnTo>
                <a:close/>
              </a:path>
              <a:path w="4285615" h="548005">
                <a:moveTo>
                  <a:pt x="9905" y="547878"/>
                </a:moveTo>
                <a:lnTo>
                  <a:pt x="9905" y="543305"/>
                </a:lnTo>
                <a:lnTo>
                  <a:pt x="5334" y="538734"/>
                </a:lnTo>
                <a:lnTo>
                  <a:pt x="5334" y="547878"/>
                </a:lnTo>
                <a:lnTo>
                  <a:pt x="9905" y="547878"/>
                </a:lnTo>
                <a:close/>
              </a:path>
              <a:path w="4285615" h="548005">
                <a:moveTo>
                  <a:pt x="4280154" y="9143"/>
                </a:moveTo>
                <a:lnTo>
                  <a:pt x="4275582" y="4571"/>
                </a:lnTo>
                <a:lnTo>
                  <a:pt x="4275582" y="9143"/>
                </a:lnTo>
                <a:lnTo>
                  <a:pt x="4280154" y="9143"/>
                </a:lnTo>
                <a:close/>
              </a:path>
              <a:path w="4285615" h="548005">
                <a:moveTo>
                  <a:pt x="4280154" y="538733"/>
                </a:moveTo>
                <a:lnTo>
                  <a:pt x="4280154" y="9143"/>
                </a:lnTo>
                <a:lnTo>
                  <a:pt x="4275582" y="9143"/>
                </a:lnTo>
                <a:lnTo>
                  <a:pt x="4275582" y="538733"/>
                </a:lnTo>
                <a:lnTo>
                  <a:pt x="4280154" y="538733"/>
                </a:lnTo>
                <a:close/>
              </a:path>
              <a:path w="4285615" h="548005">
                <a:moveTo>
                  <a:pt x="4280154" y="547877"/>
                </a:moveTo>
                <a:lnTo>
                  <a:pt x="4280154" y="538733"/>
                </a:lnTo>
                <a:lnTo>
                  <a:pt x="4275582" y="543305"/>
                </a:lnTo>
                <a:lnTo>
                  <a:pt x="4275582" y="547877"/>
                </a:lnTo>
                <a:lnTo>
                  <a:pt x="4280154" y="547877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6924547" y="865886"/>
            <a:ext cx="4074160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“沿线相乘，分线相加”</a:t>
            </a:r>
          </a:p>
        </p:txBody>
      </p:sp>
      <p:sp>
        <p:nvSpPr>
          <p:cNvPr id="71" name="object 71"/>
          <p:cNvSpPr/>
          <p:nvPr/>
        </p:nvSpPr>
        <p:spPr>
          <a:xfrm>
            <a:off x="6900671" y="1844039"/>
            <a:ext cx="4602479" cy="2822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98776" y="3595115"/>
            <a:ext cx="169163" cy="1714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56888" y="3592067"/>
            <a:ext cx="184404" cy="1775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08175" y="4463796"/>
            <a:ext cx="169164" cy="1714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10689" y="4456176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104644" y="4460747"/>
            <a:ext cx="202691" cy="1775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43733" y="4456176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839211" y="4460747"/>
            <a:ext cx="184404" cy="1775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418082" y="5362194"/>
            <a:ext cx="169164" cy="1714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21357" y="5354573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122932" y="5358384"/>
            <a:ext cx="182118" cy="1790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444495" y="5354573"/>
            <a:ext cx="266700" cy="148590"/>
          </a:xfrm>
          <a:custGeom>
            <a:avLst/>
            <a:gdLst/>
            <a:ahLst/>
            <a:cxnLst/>
            <a:rect l="l" t="t" r="r" b="b"/>
            <a:pathLst>
              <a:path w="266700" h="148589">
                <a:moveTo>
                  <a:pt x="226314" y="86106"/>
                </a:moveTo>
                <a:lnTo>
                  <a:pt x="226314" y="62484"/>
                </a:lnTo>
                <a:lnTo>
                  <a:pt x="0" y="62484"/>
                </a:lnTo>
                <a:lnTo>
                  <a:pt x="0" y="86106"/>
                </a:lnTo>
                <a:lnTo>
                  <a:pt x="226314" y="86106"/>
                </a:lnTo>
                <a:close/>
              </a:path>
              <a:path w="266700" h="148589">
                <a:moveTo>
                  <a:pt x="266700" y="80010"/>
                </a:moveTo>
                <a:lnTo>
                  <a:pt x="266700" y="68580"/>
                </a:lnTo>
                <a:lnTo>
                  <a:pt x="195834" y="0"/>
                </a:lnTo>
                <a:lnTo>
                  <a:pt x="185166" y="9906"/>
                </a:lnTo>
                <a:lnTo>
                  <a:pt x="226314" y="62484"/>
                </a:lnTo>
                <a:lnTo>
                  <a:pt x="226314" y="119093"/>
                </a:lnTo>
                <a:lnTo>
                  <a:pt x="266700" y="80010"/>
                </a:lnTo>
                <a:close/>
              </a:path>
              <a:path w="266700" h="148589">
                <a:moveTo>
                  <a:pt x="226314" y="119093"/>
                </a:moveTo>
                <a:lnTo>
                  <a:pt x="226314" y="86106"/>
                </a:lnTo>
                <a:lnTo>
                  <a:pt x="185166" y="138684"/>
                </a:lnTo>
                <a:lnTo>
                  <a:pt x="195834" y="148590"/>
                </a:lnTo>
                <a:lnTo>
                  <a:pt x="226314" y="119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39973" y="5359146"/>
            <a:ext cx="184404" cy="1775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99210" y="911352"/>
            <a:ext cx="4197350" cy="2308225"/>
          </a:xfrm>
          <a:custGeom>
            <a:avLst/>
            <a:gdLst/>
            <a:ahLst/>
            <a:cxnLst/>
            <a:rect l="l" t="t" r="r" b="b"/>
            <a:pathLst>
              <a:path w="4197350" h="2308225">
                <a:moveTo>
                  <a:pt x="4197096" y="2167128"/>
                </a:moveTo>
                <a:lnTo>
                  <a:pt x="4197096" y="140970"/>
                </a:lnTo>
                <a:lnTo>
                  <a:pt x="4196334" y="133350"/>
                </a:lnTo>
                <a:lnTo>
                  <a:pt x="4186111" y="92415"/>
                </a:lnTo>
                <a:lnTo>
                  <a:pt x="4164711" y="56467"/>
                </a:lnTo>
                <a:lnTo>
                  <a:pt x="4134401" y="27727"/>
                </a:lnTo>
                <a:lnTo>
                  <a:pt x="4097450" y="8418"/>
                </a:lnTo>
                <a:lnTo>
                  <a:pt x="4056126" y="762"/>
                </a:lnTo>
                <a:lnTo>
                  <a:pt x="4048505" y="0"/>
                </a:lnTo>
                <a:lnTo>
                  <a:pt x="148590" y="0"/>
                </a:lnTo>
                <a:lnTo>
                  <a:pt x="96016" y="9873"/>
                </a:lnTo>
                <a:lnTo>
                  <a:pt x="51839" y="36014"/>
                </a:lnTo>
                <a:lnTo>
                  <a:pt x="19272" y="75770"/>
                </a:lnTo>
                <a:lnTo>
                  <a:pt x="1523" y="126492"/>
                </a:lnTo>
                <a:lnTo>
                  <a:pt x="0" y="141732"/>
                </a:lnTo>
                <a:lnTo>
                  <a:pt x="0" y="2167890"/>
                </a:lnTo>
                <a:lnTo>
                  <a:pt x="10259" y="2214117"/>
                </a:lnTo>
                <a:lnTo>
                  <a:pt x="19050" y="2231784"/>
                </a:lnTo>
                <a:lnTo>
                  <a:pt x="19050" y="141732"/>
                </a:lnTo>
                <a:lnTo>
                  <a:pt x="19812" y="135636"/>
                </a:lnTo>
                <a:lnTo>
                  <a:pt x="37699" y="81895"/>
                </a:lnTo>
                <a:lnTo>
                  <a:pt x="66293" y="48768"/>
                </a:lnTo>
                <a:lnTo>
                  <a:pt x="101959" y="28251"/>
                </a:lnTo>
                <a:lnTo>
                  <a:pt x="148590" y="19050"/>
                </a:lnTo>
                <a:lnTo>
                  <a:pt x="4048505" y="19050"/>
                </a:lnTo>
                <a:lnTo>
                  <a:pt x="4055364" y="19812"/>
                </a:lnTo>
                <a:lnTo>
                  <a:pt x="4062222" y="19812"/>
                </a:lnTo>
                <a:lnTo>
                  <a:pt x="4106712" y="33130"/>
                </a:lnTo>
                <a:lnTo>
                  <a:pt x="4142736" y="59997"/>
                </a:lnTo>
                <a:lnTo>
                  <a:pt x="4167460" y="97443"/>
                </a:lnTo>
                <a:lnTo>
                  <a:pt x="4178046" y="142494"/>
                </a:lnTo>
                <a:lnTo>
                  <a:pt x="4178046" y="2229741"/>
                </a:lnTo>
                <a:lnTo>
                  <a:pt x="4188595" y="2209383"/>
                </a:lnTo>
                <a:lnTo>
                  <a:pt x="4197096" y="2167128"/>
                </a:lnTo>
                <a:close/>
              </a:path>
              <a:path w="4197350" h="2308225">
                <a:moveTo>
                  <a:pt x="4178046" y="2229741"/>
                </a:moveTo>
                <a:lnTo>
                  <a:pt x="4178046" y="2167128"/>
                </a:lnTo>
                <a:lnTo>
                  <a:pt x="4177284" y="2173224"/>
                </a:lnTo>
                <a:lnTo>
                  <a:pt x="4164524" y="2217710"/>
                </a:lnTo>
                <a:lnTo>
                  <a:pt x="4137926" y="2253786"/>
                </a:lnTo>
                <a:lnTo>
                  <a:pt x="4100527" y="2278537"/>
                </a:lnTo>
                <a:lnTo>
                  <a:pt x="4055364" y="2289048"/>
                </a:lnTo>
                <a:lnTo>
                  <a:pt x="148590" y="2289048"/>
                </a:lnTo>
                <a:lnTo>
                  <a:pt x="103221" y="2281229"/>
                </a:lnTo>
                <a:lnTo>
                  <a:pt x="64174" y="2258034"/>
                </a:lnTo>
                <a:lnTo>
                  <a:pt x="35331" y="2222914"/>
                </a:lnTo>
                <a:lnTo>
                  <a:pt x="20574" y="2179320"/>
                </a:lnTo>
                <a:lnTo>
                  <a:pt x="19050" y="2166366"/>
                </a:lnTo>
                <a:lnTo>
                  <a:pt x="19050" y="2231784"/>
                </a:lnTo>
                <a:lnTo>
                  <a:pt x="54102" y="2274570"/>
                </a:lnTo>
                <a:lnTo>
                  <a:pt x="94545" y="2298118"/>
                </a:lnTo>
                <a:lnTo>
                  <a:pt x="148590" y="2308098"/>
                </a:lnTo>
                <a:lnTo>
                  <a:pt x="4056888" y="2308098"/>
                </a:lnTo>
                <a:lnTo>
                  <a:pt x="4063746" y="2307336"/>
                </a:lnTo>
                <a:lnTo>
                  <a:pt x="4105579" y="2296883"/>
                </a:lnTo>
                <a:lnTo>
                  <a:pt x="4141334" y="2275948"/>
                </a:lnTo>
                <a:lnTo>
                  <a:pt x="4169507" y="2246219"/>
                </a:lnTo>
                <a:lnTo>
                  <a:pt x="4178046" y="22297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714488" y="1951482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04226" y="2038350"/>
            <a:ext cx="169163" cy="1714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696200" y="247650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885938" y="2560320"/>
            <a:ext cx="202691" cy="1775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77150" y="2383917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746742" y="150342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936480" y="1587246"/>
            <a:ext cx="202691" cy="1775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753600" y="20284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944861" y="2112264"/>
            <a:ext cx="184403" cy="1775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727692" y="193586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714488" y="3863340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904226" y="3950208"/>
            <a:ext cx="169163" cy="1714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696200" y="438835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3"/>
                </a:lnTo>
                <a:lnTo>
                  <a:pt x="134111" y="101345"/>
                </a:lnTo>
                <a:lnTo>
                  <a:pt x="126491" y="95249"/>
                </a:lnTo>
                <a:lnTo>
                  <a:pt x="118871" y="91439"/>
                </a:lnTo>
                <a:lnTo>
                  <a:pt x="112775" y="89915"/>
                </a:lnTo>
                <a:lnTo>
                  <a:pt x="105917" y="87629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39"/>
                </a:lnTo>
                <a:lnTo>
                  <a:pt x="32575" y="192714"/>
                </a:lnTo>
                <a:lnTo>
                  <a:pt x="41147" y="153923"/>
                </a:lnTo>
                <a:lnTo>
                  <a:pt x="64769" y="114299"/>
                </a:lnTo>
                <a:lnTo>
                  <a:pt x="95249" y="101345"/>
                </a:lnTo>
                <a:lnTo>
                  <a:pt x="105917" y="101345"/>
                </a:lnTo>
                <a:lnTo>
                  <a:pt x="125729" y="135635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7"/>
                </a:lnTo>
                <a:lnTo>
                  <a:pt x="48767" y="245363"/>
                </a:lnTo>
                <a:lnTo>
                  <a:pt x="32003" y="205739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3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1"/>
                </a:lnTo>
                <a:lnTo>
                  <a:pt x="83534" y="2357"/>
                </a:lnTo>
                <a:lnTo>
                  <a:pt x="77723" y="3809"/>
                </a:lnTo>
                <a:lnTo>
                  <a:pt x="71627" y="6095"/>
                </a:lnTo>
                <a:lnTo>
                  <a:pt x="65531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69"/>
                </a:lnTo>
                <a:lnTo>
                  <a:pt x="38861" y="41909"/>
                </a:lnTo>
                <a:lnTo>
                  <a:pt x="51815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7"/>
                </a:lnTo>
                <a:lnTo>
                  <a:pt x="81533" y="17525"/>
                </a:lnTo>
                <a:lnTo>
                  <a:pt x="89153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3" y="81533"/>
                </a:lnTo>
                <a:lnTo>
                  <a:pt x="134873" y="212192"/>
                </a:lnTo>
                <a:lnTo>
                  <a:pt x="136397" y="209549"/>
                </a:lnTo>
                <a:lnTo>
                  <a:pt x="152399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885938" y="4472178"/>
            <a:ext cx="202691" cy="1775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677150" y="4295775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047226" y="294665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19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19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19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245345" y="3029711"/>
            <a:ext cx="182118" cy="1790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048750" y="347167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3" y="212192"/>
                </a:moveTo>
                <a:lnTo>
                  <a:pt x="134873" y="96774"/>
                </a:lnTo>
                <a:lnTo>
                  <a:pt x="134111" y="101346"/>
                </a:lnTo>
                <a:lnTo>
                  <a:pt x="126491" y="95250"/>
                </a:lnTo>
                <a:lnTo>
                  <a:pt x="118871" y="91440"/>
                </a:lnTo>
                <a:lnTo>
                  <a:pt x="112775" y="89916"/>
                </a:lnTo>
                <a:lnTo>
                  <a:pt x="105917" y="87630"/>
                </a:lnTo>
                <a:lnTo>
                  <a:pt x="98893" y="86927"/>
                </a:lnTo>
                <a:lnTo>
                  <a:pt x="89153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1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3" y="255835"/>
                </a:lnTo>
                <a:lnTo>
                  <a:pt x="32003" y="205740"/>
                </a:lnTo>
                <a:lnTo>
                  <a:pt x="32575" y="192714"/>
                </a:lnTo>
                <a:lnTo>
                  <a:pt x="41147" y="153924"/>
                </a:lnTo>
                <a:lnTo>
                  <a:pt x="64769" y="114300"/>
                </a:lnTo>
                <a:lnTo>
                  <a:pt x="95249" y="101346"/>
                </a:lnTo>
                <a:lnTo>
                  <a:pt x="105917" y="101346"/>
                </a:lnTo>
                <a:lnTo>
                  <a:pt x="125729" y="135636"/>
                </a:lnTo>
                <a:lnTo>
                  <a:pt x="125729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3" y="212192"/>
                </a:lnTo>
                <a:close/>
              </a:path>
              <a:path w="165100" h="261620">
                <a:moveTo>
                  <a:pt x="125729" y="226453"/>
                </a:moveTo>
                <a:lnTo>
                  <a:pt x="125729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39" y="246888"/>
                </a:lnTo>
                <a:lnTo>
                  <a:pt x="48767" y="245364"/>
                </a:lnTo>
                <a:lnTo>
                  <a:pt x="32003" y="205740"/>
                </a:lnTo>
                <a:lnTo>
                  <a:pt x="32003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29" y="226453"/>
                </a:lnTo>
                <a:close/>
              </a:path>
              <a:path w="165100" h="261620">
                <a:moveTo>
                  <a:pt x="164591" y="81534"/>
                </a:moveTo>
                <a:lnTo>
                  <a:pt x="156233" y="31384"/>
                </a:lnTo>
                <a:lnTo>
                  <a:pt x="118871" y="1325"/>
                </a:lnTo>
                <a:lnTo>
                  <a:pt x="97535" y="0"/>
                </a:lnTo>
                <a:lnTo>
                  <a:pt x="90677" y="762"/>
                </a:lnTo>
                <a:lnTo>
                  <a:pt x="83534" y="2357"/>
                </a:lnTo>
                <a:lnTo>
                  <a:pt x="77723" y="3810"/>
                </a:lnTo>
                <a:lnTo>
                  <a:pt x="71627" y="6096"/>
                </a:lnTo>
                <a:lnTo>
                  <a:pt x="65531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1" y="26670"/>
                </a:lnTo>
                <a:lnTo>
                  <a:pt x="38861" y="41910"/>
                </a:lnTo>
                <a:lnTo>
                  <a:pt x="51815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3" y="22098"/>
                </a:lnTo>
                <a:lnTo>
                  <a:pt x="81533" y="17526"/>
                </a:lnTo>
                <a:lnTo>
                  <a:pt x="89153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3" y="81534"/>
                </a:lnTo>
                <a:lnTo>
                  <a:pt x="134873" y="212192"/>
                </a:lnTo>
                <a:lnTo>
                  <a:pt x="136397" y="209550"/>
                </a:lnTo>
                <a:lnTo>
                  <a:pt x="152399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1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240011" y="3555491"/>
            <a:ext cx="184403" cy="1775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028176" y="3379089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 h="0">
                <a:moveTo>
                  <a:pt x="0" y="0"/>
                </a:moveTo>
                <a:lnTo>
                  <a:pt x="41529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78708" y="409498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68446" y="4181855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360420" y="462000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550158" y="4703826"/>
            <a:ext cx="202692" cy="17754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41370" y="4528184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879341" y="4504944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052315" y="409498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242053" y="4178808"/>
            <a:ext cx="202692" cy="1775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059173" y="462000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250435" y="4703826"/>
            <a:ext cx="184404" cy="1775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033265" y="4528184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6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374135" y="5058917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563873" y="5145785"/>
            <a:ext cx="169163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61182" y="558393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559302" y="5666994"/>
            <a:ext cx="182117" cy="1790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42132" y="5491353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870959" y="5468873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043934" y="5058917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242053" y="5141976"/>
            <a:ext cx="182117" cy="1790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045458" y="558393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236720" y="5667755"/>
            <a:ext cx="184404" cy="1775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024884" y="5491353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514088" y="4437888"/>
            <a:ext cx="264795" cy="1189990"/>
          </a:xfrm>
          <a:custGeom>
            <a:avLst/>
            <a:gdLst/>
            <a:ahLst/>
            <a:cxnLst/>
            <a:rect l="l" t="t" r="r" b="b"/>
            <a:pathLst>
              <a:path w="264795" h="1189989">
                <a:moveTo>
                  <a:pt x="243078" y="585216"/>
                </a:moveTo>
                <a:lnTo>
                  <a:pt x="204009" y="579099"/>
                </a:lnTo>
                <a:lnTo>
                  <a:pt x="148213" y="550325"/>
                </a:lnTo>
                <a:lnTo>
                  <a:pt x="137160" y="73151"/>
                </a:lnTo>
                <a:lnTo>
                  <a:pt x="123178" y="42493"/>
                </a:lnTo>
                <a:lnTo>
                  <a:pt x="59968" y="7393"/>
                </a:lnTo>
                <a:lnTo>
                  <a:pt x="14478" y="89"/>
                </a:lnTo>
                <a:lnTo>
                  <a:pt x="762" y="0"/>
                </a:lnTo>
                <a:lnTo>
                  <a:pt x="0" y="19050"/>
                </a:lnTo>
                <a:lnTo>
                  <a:pt x="14478" y="19145"/>
                </a:lnTo>
                <a:lnTo>
                  <a:pt x="25146" y="19811"/>
                </a:lnTo>
                <a:lnTo>
                  <a:pt x="82562" y="36142"/>
                </a:lnTo>
                <a:lnTo>
                  <a:pt x="118110" y="78485"/>
                </a:lnTo>
                <a:lnTo>
                  <a:pt x="118110" y="529590"/>
                </a:lnTo>
                <a:lnTo>
                  <a:pt x="132589" y="561302"/>
                </a:lnTo>
                <a:lnTo>
                  <a:pt x="160148" y="582858"/>
                </a:lnTo>
                <a:lnTo>
                  <a:pt x="190460" y="594579"/>
                </a:lnTo>
                <a:lnTo>
                  <a:pt x="194499" y="592925"/>
                </a:lnTo>
                <a:lnTo>
                  <a:pt x="228600" y="586740"/>
                </a:lnTo>
                <a:lnTo>
                  <a:pt x="241554" y="585300"/>
                </a:lnTo>
                <a:lnTo>
                  <a:pt x="243078" y="585216"/>
                </a:lnTo>
                <a:close/>
              </a:path>
              <a:path w="264795" h="1189989">
                <a:moveTo>
                  <a:pt x="255270" y="604266"/>
                </a:moveTo>
                <a:lnTo>
                  <a:pt x="241554" y="603504"/>
                </a:lnTo>
                <a:lnTo>
                  <a:pt x="228600" y="602742"/>
                </a:lnTo>
                <a:lnTo>
                  <a:pt x="194310" y="596067"/>
                </a:lnTo>
                <a:lnTo>
                  <a:pt x="190460" y="594579"/>
                </a:lnTo>
                <a:lnTo>
                  <a:pt x="158938" y="607480"/>
                </a:lnTo>
                <a:lnTo>
                  <a:pt x="130585" y="630715"/>
                </a:lnTo>
                <a:lnTo>
                  <a:pt x="118110" y="662940"/>
                </a:lnTo>
                <a:lnTo>
                  <a:pt x="118110" y="1114044"/>
                </a:lnTo>
                <a:lnTo>
                  <a:pt x="105847" y="1137479"/>
                </a:lnTo>
                <a:lnTo>
                  <a:pt x="51689" y="1164403"/>
                </a:lnTo>
                <a:lnTo>
                  <a:pt x="13716" y="1170336"/>
                </a:lnTo>
                <a:lnTo>
                  <a:pt x="0" y="1170432"/>
                </a:lnTo>
                <a:lnTo>
                  <a:pt x="762" y="1189482"/>
                </a:lnTo>
                <a:lnTo>
                  <a:pt x="14478" y="1189482"/>
                </a:lnTo>
                <a:lnTo>
                  <a:pt x="27432" y="1187958"/>
                </a:lnTo>
                <a:lnTo>
                  <a:pt x="61509" y="1181749"/>
                </a:lnTo>
                <a:lnTo>
                  <a:pt x="97331" y="1167055"/>
                </a:lnTo>
                <a:lnTo>
                  <a:pt x="125635" y="1143572"/>
                </a:lnTo>
                <a:lnTo>
                  <a:pt x="137160" y="1110996"/>
                </a:lnTo>
                <a:lnTo>
                  <a:pt x="137160" y="661416"/>
                </a:lnTo>
                <a:lnTo>
                  <a:pt x="149815" y="637479"/>
                </a:lnTo>
                <a:lnTo>
                  <a:pt x="174226" y="620763"/>
                </a:lnTo>
                <a:lnTo>
                  <a:pt x="203345" y="610466"/>
                </a:lnTo>
                <a:lnTo>
                  <a:pt x="230124" y="605790"/>
                </a:lnTo>
                <a:lnTo>
                  <a:pt x="241554" y="604361"/>
                </a:lnTo>
                <a:lnTo>
                  <a:pt x="255270" y="604266"/>
                </a:lnTo>
                <a:close/>
              </a:path>
              <a:path w="264795" h="1189989">
                <a:moveTo>
                  <a:pt x="264414" y="599694"/>
                </a:moveTo>
                <a:lnTo>
                  <a:pt x="264414" y="589788"/>
                </a:lnTo>
                <a:lnTo>
                  <a:pt x="260604" y="585216"/>
                </a:lnTo>
                <a:lnTo>
                  <a:pt x="241554" y="585300"/>
                </a:lnTo>
                <a:lnTo>
                  <a:pt x="228600" y="586740"/>
                </a:lnTo>
                <a:lnTo>
                  <a:pt x="194499" y="592925"/>
                </a:lnTo>
                <a:lnTo>
                  <a:pt x="190460" y="594579"/>
                </a:lnTo>
                <a:lnTo>
                  <a:pt x="194310" y="596067"/>
                </a:lnTo>
                <a:lnTo>
                  <a:pt x="228600" y="602742"/>
                </a:lnTo>
                <a:lnTo>
                  <a:pt x="243078" y="603588"/>
                </a:lnTo>
                <a:lnTo>
                  <a:pt x="255270" y="604266"/>
                </a:lnTo>
                <a:lnTo>
                  <a:pt x="260604" y="604266"/>
                </a:lnTo>
                <a:lnTo>
                  <a:pt x="264414" y="599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1278127" y="3385819"/>
            <a:ext cx="483298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  <a:tabLst>
                <a:tab pos="1288415" algn="l"/>
                <a:tab pos="2966720" algn="l"/>
              </a:tabLst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因变量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到自变量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的路径有：</a:t>
            </a:r>
            <a:endParaRPr sz="29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4000">
              <a:latin typeface="微软雅黑"/>
              <a:cs typeface="微软雅黑"/>
            </a:endParaRPr>
          </a:p>
          <a:p>
            <a:pPr algn="r" marR="123825">
              <a:lnSpc>
                <a:spcPct val="100000"/>
              </a:lnSpc>
            </a:pPr>
            <a:r>
              <a:rPr dirty="0" sz="2900" spc="-5">
                <a:solidFill>
                  <a:srgbClr val="FFFFFF"/>
                </a:solidFill>
                <a:latin typeface="微软雅黑"/>
                <a:cs typeface="微软雅黑"/>
              </a:rPr>
              <a:t>相加得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138671" y="4594859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328409" y="4681728"/>
            <a:ext cx="169163" cy="1714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127241" y="5119878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318503" y="5203697"/>
            <a:ext cx="184403" cy="1775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108191" y="502805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 h="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362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777" y="796544"/>
            <a:ext cx="1497965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其他情形</a:t>
            </a:r>
          </a:p>
        </p:txBody>
      </p:sp>
      <p:sp>
        <p:nvSpPr>
          <p:cNvPr id="3" name="object 3"/>
          <p:cNvSpPr/>
          <p:nvPr/>
        </p:nvSpPr>
        <p:spPr>
          <a:xfrm>
            <a:off x="1171194" y="1508760"/>
            <a:ext cx="6284213" cy="1057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59077" y="1980692"/>
            <a:ext cx="8636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0832" y="1980692"/>
            <a:ext cx="314960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27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2135" y="1980692"/>
            <a:ext cx="28384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r>
              <a:rPr dirty="0" sz="2900" spc="2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 i="1">
                <a:solidFill>
                  <a:srgbClr val="FFFFFF"/>
                </a:solidFill>
                <a:latin typeface="Times New Roman"/>
                <a:cs typeface="Times New Roman"/>
              </a:rPr>
              <a:t>  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8154" y="2033467"/>
            <a:ext cx="7429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60"/>
              </a:lnSpc>
            </a:pPr>
            <a:r>
              <a:rPr dirty="0" sz="2900" spc="-5" i="1">
                <a:solidFill>
                  <a:srgbClr val="FFFFFF"/>
                </a:solidFill>
                <a:latin typeface="Times New Roman"/>
                <a:cs typeface="Times New Roman"/>
              </a:rPr>
              <a:t> 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0650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80388" y="3087623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79219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0482" y="3609594"/>
            <a:ext cx="184403" cy="177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60932" y="3433953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339585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00427" y="346976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92095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81833" y="3087623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73807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63545" y="3609594"/>
            <a:ext cx="202691" cy="17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54757" y="3433953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93492" y="3410711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65704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55442" y="3084576"/>
            <a:ext cx="202692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72561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3823" y="3609594"/>
            <a:ext cx="184404" cy="1775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46654" y="3433953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48050" y="343395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58540" y="3318509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71494" y="343395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08476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98214" y="3087623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95521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93641" y="3608832"/>
            <a:ext cx="182117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76471" y="3433953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05300" y="3410711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78273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6394" y="3083814"/>
            <a:ext cx="182117" cy="179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79797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71059" y="3609594"/>
            <a:ext cx="184404" cy="1775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59223" y="3433953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52238" y="343395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062728" y="3318509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75682" y="3433953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01055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90794" y="3087623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52288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47359" y="3612641"/>
            <a:ext cx="257175" cy="174625"/>
          </a:xfrm>
          <a:custGeom>
            <a:avLst/>
            <a:gdLst/>
            <a:ahLst/>
            <a:cxnLst/>
            <a:rect l="l" t="t" r="r" b="b"/>
            <a:pathLst>
              <a:path w="257175" h="174625">
                <a:moveTo>
                  <a:pt x="220217" y="84836"/>
                </a:moveTo>
                <a:lnTo>
                  <a:pt x="220217" y="23622"/>
                </a:lnTo>
                <a:lnTo>
                  <a:pt x="219229" y="33920"/>
                </a:lnTo>
                <a:lnTo>
                  <a:pt x="216312" y="45434"/>
                </a:lnTo>
                <a:lnTo>
                  <a:pt x="197131" y="87832"/>
                </a:lnTo>
                <a:lnTo>
                  <a:pt x="175724" y="122431"/>
                </a:lnTo>
                <a:lnTo>
                  <a:pt x="162305" y="141732"/>
                </a:lnTo>
                <a:lnTo>
                  <a:pt x="149351" y="0"/>
                </a:lnTo>
                <a:lnTo>
                  <a:pt x="123443" y="0"/>
                </a:lnTo>
                <a:lnTo>
                  <a:pt x="113537" y="41148"/>
                </a:lnTo>
                <a:lnTo>
                  <a:pt x="96773" y="78486"/>
                </a:lnTo>
                <a:lnTo>
                  <a:pt x="71913" y="121669"/>
                </a:lnTo>
                <a:lnTo>
                  <a:pt x="60197" y="140970"/>
                </a:lnTo>
                <a:lnTo>
                  <a:pt x="49529" y="0"/>
                </a:lnTo>
                <a:lnTo>
                  <a:pt x="2285" y="0"/>
                </a:lnTo>
                <a:lnTo>
                  <a:pt x="0" y="9144"/>
                </a:lnTo>
                <a:lnTo>
                  <a:pt x="6095" y="9144"/>
                </a:lnTo>
                <a:lnTo>
                  <a:pt x="9905" y="10668"/>
                </a:lnTo>
                <a:lnTo>
                  <a:pt x="34289" y="174498"/>
                </a:lnTo>
                <a:lnTo>
                  <a:pt x="58673" y="174498"/>
                </a:lnTo>
                <a:lnTo>
                  <a:pt x="81248" y="138684"/>
                </a:lnTo>
                <a:lnTo>
                  <a:pt x="107846" y="92999"/>
                </a:lnTo>
                <a:lnTo>
                  <a:pt x="126491" y="54102"/>
                </a:lnTo>
                <a:lnTo>
                  <a:pt x="128015" y="54102"/>
                </a:lnTo>
                <a:lnTo>
                  <a:pt x="128777" y="59436"/>
                </a:lnTo>
                <a:lnTo>
                  <a:pt x="128777" y="67056"/>
                </a:lnTo>
                <a:lnTo>
                  <a:pt x="130301" y="86106"/>
                </a:lnTo>
                <a:lnTo>
                  <a:pt x="131063" y="93726"/>
                </a:lnTo>
                <a:lnTo>
                  <a:pt x="131825" y="99060"/>
                </a:lnTo>
                <a:lnTo>
                  <a:pt x="138683" y="174498"/>
                </a:lnTo>
                <a:lnTo>
                  <a:pt x="160019" y="174498"/>
                </a:lnTo>
                <a:lnTo>
                  <a:pt x="167735" y="163937"/>
                </a:lnTo>
                <a:lnTo>
                  <a:pt x="193024" y="127968"/>
                </a:lnTo>
                <a:lnTo>
                  <a:pt x="208025" y="104394"/>
                </a:lnTo>
                <a:lnTo>
                  <a:pt x="212455" y="97559"/>
                </a:lnTo>
                <a:lnTo>
                  <a:pt x="216598" y="90868"/>
                </a:lnTo>
                <a:lnTo>
                  <a:pt x="220217" y="84836"/>
                </a:lnTo>
                <a:close/>
              </a:path>
              <a:path w="257175" h="174625">
                <a:moveTo>
                  <a:pt x="256793" y="8382"/>
                </a:moveTo>
                <a:lnTo>
                  <a:pt x="252221" y="0"/>
                </a:lnTo>
                <a:lnTo>
                  <a:pt x="205739" y="0"/>
                </a:lnTo>
                <a:lnTo>
                  <a:pt x="204215" y="9144"/>
                </a:lnTo>
                <a:lnTo>
                  <a:pt x="209549" y="9144"/>
                </a:lnTo>
                <a:lnTo>
                  <a:pt x="214121" y="10668"/>
                </a:lnTo>
                <a:lnTo>
                  <a:pt x="216407" y="12192"/>
                </a:lnTo>
                <a:lnTo>
                  <a:pt x="218693" y="14478"/>
                </a:lnTo>
                <a:lnTo>
                  <a:pt x="220217" y="18288"/>
                </a:lnTo>
                <a:lnTo>
                  <a:pt x="220217" y="84836"/>
                </a:lnTo>
                <a:lnTo>
                  <a:pt x="224027" y="78486"/>
                </a:lnTo>
                <a:lnTo>
                  <a:pt x="230790" y="66008"/>
                </a:lnTo>
                <a:lnTo>
                  <a:pt x="233993" y="59947"/>
                </a:lnTo>
                <a:lnTo>
                  <a:pt x="236981" y="54102"/>
                </a:lnTo>
                <a:lnTo>
                  <a:pt x="241553" y="45720"/>
                </a:lnTo>
                <a:lnTo>
                  <a:pt x="244601" y="38862"/>
                </a:lnTo>
                <a:lnTo>
                  <a:pt x="246887" y="33528"/>
                </a:lnTo>
                <a:lnTo>
                  <a:pt x="249185" y="28527"/>
                </a:lnTo>
                <a:lnTo>
                  <a:pt x="251555" y="22669"/>
                </a:lnTo>
                <a:lnTo>
                  <a:pt x="254067" y="15954"/>
                </a:lnTo>
                <a:lnTo>
                  <a:pt x="256793" y="8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33238" y="343395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5" h="0">
                <a:moveTo>
                  <a:pt x="0" y="0"/>
                </a:moveTo>
                <a:lnTo>
                  <a:pt x="486917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33694" y="3410711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06667" y="3000755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01740" y="3087623"/>
            <a:ext cx="257175" cy="174625"/>
          </a:xfrm>
          <a:custGeom>
            <a:avLst/>
            <a:gdLst/>
            <a:ahLst/>
            <a:cxnLst/>
            <a:rect l="l" t="t" r="r" b="b"/>
            <a:pathLst>
              <a:path w="257175" h="174625">
                <a:moveTo>
                  <a:pt x="220217" y="84836"/>
                </a:moveTo>
                <a:lnTo>
                  <a:pt x="220217" y="23622"/>
                </a:lnTo>
                <a:lnTo>
                  <a:pt x="219229" y="33920"/>
                </a:lnTo>
                <a:lnTo>
                  <a:pt x="216312" y="45434"/>
                </a:lnTo>
                <a:lnTo>
                  <a:pt x="197131" y="87832"/>
                </a:lnTo>
                <a:lnTo>
                  <a:pt x="175724" y="122431"/>
                </a:lnTo>
                <a:lnTo>
                  <a:pt x="162305" y="141732"/>
                </a:lnTo>
                <a:lnTo>
                  <a:pt x="149351" y="0"/>
                </a:lnTo>
                <a:lnTo>
                  <a:pt x="123443" y="0"/>
                </a:lnTo>
                <a:lnTo>
                  <a:pt x="113537" y="41148"/>
                </a:lnTo>
                <a:lnTo>
                  <a:pt x="96773" y="78486"/>
                </a:lnTo>
                <a:lnTo>
                  <a:pt x="71913" y="121669"/>
                </a:lnTo>
                <a:lnTo>
                  <a:pt x="60197" y="140970"/>
                </a:lnTo>
                <a:lnTo>
                  <a:pt x="49529" y="0"/>
                </a:lnTo>
                <a:lnTo>
                  <a:pt x="2285" y="0"/>
                </a:lnTo>
                <a:lnTo>
                  <a:pt x="0" y="9144"/>
                </a:lnTo>
                <a:lnTo>
                  <a:pt x="6095" y="9144"/>
                </a:lnTo>
                <a:lnTo>
                  <a:pt x="9905" y="10668"/>
                </a:lnTo>
                <a:lnTo>
                  <a:pt x="34289" y="174498"/>
                </a:lnTo>
                <a:lnTo>
                  <a:pt x="58673" y="174498"/>
                </a:lnTo>
                <a:lnTo>
                  <a:pt x="81248" y="138684"/>
                </a:lnTo>
                <a:lnTo>
                  <a:pt x="107846" y="92999"/>
                </a:lnTo>
                <a:lnTo>
                  <a:pt x="126491" y="54102"/>
                </a:lnTo>
                <a:lnTo>
                  <a:pt x="128015" y="54102"/>
                </a:lnTo>
                <a:lnTo>
                  <a:pt x="128777" y="59436"/>
                </a:lnTo>
                <a:lnTo>
                  <a:pt x="128777" y="67056"/>
                </a:lnTo>
                <a:lnTo>
                  <a:pt x="130301" y="86106"/>
                </a:lnTo>
                <a:lnTo>
                  <a:pt x="131063" y="93726"/>
                </a:lnTo>
                <a:lnTo>
                  <a:pt x="131825" y="99060"/>
                </a:lnTo>
                <a:lnTo>
                  <a:pt x="138683" y="174498"/>
                </a:lnTo>
                <a:lnTo>
                  <a:pt x="160019" y="174498"/>
                </a:lnTo>
                <a:lnTo>
                  <a:pt x="167735" y="163937"/>
                </a:lnTo>
                <a:lnTo>
                  <a:pt x="193024" y="127968"/>
                </a:lnTo>
                <a:lnTo>
                  <a:pt x="208025" y="104394"/>
                </a:lnTo>
                <a:lnTo>
                  <a:pt x="212455" y="97559"/>
                </a:lnTo>
                <a:lnTo>
                  <a:pt x="216598" y="90868"/>
                </a:lnTo>
                <a:lnTo>
                  <a:pt x="220217" y="84836"/>
                </a:lnTo>
                <a:close/>
              </a:path>
              <a:path w="257175" h="174625">
                <a:moveTo>
                  <a:pt x="256793" y="8382"/>
                </a:moveTo>
                <a:lnTo>
                  <a:pt x="252221" y="0"/>
                </a:lnTo>
                <a:lnTo>
                  <a:pt x="205739" y="0"/>
                </a:lnTo>
                <a:lnTo>
                  <a:pt x="204215" y="9144"/>
                </a:lnTo>
                <a:lnTo>
                  <a:pt x="209549" y="9144"/>
                </a:lnTo>
                <a:lnTo>
                  <a:pt x="214121" y="10668"/>
                </a:lnTo>
                <a:lnTo>
                  <a:pt x="216407" y="12192"/>
                </a:lnTo>
                <a:lnTo>
                  <a:pt x="218693" y="14478"/>
                </a:lnTo>
                <a:lnTo>
                  <a:pt x="220217" y="18288"/>
                </a:lnTo>
                <a:lnTo>
                  <a:pt x="220217" y="84836"/>
                </a:lnTo>
                <a:lnTo>
                  <a:pt x="224027" y="78486"/>
                </a:lnTo>
                <a:lnTo>
                  <a:pt x="230790" y="66008"/>
                </a:lnTo>
                <a:lnTo>
                  <a:pt x="233993" y="59947"/>
                </a:lnTo>
                <a:lnTo>
                  <a:pt x="236981" y="54102"/>
                </a:lnTo>
                <a:lnTo>
                  <a:pt x="241553" y="45720"/>
                </a:lnTo>
                <a:lnTo>
                  <a:pt x="244601" y="38862"/>
                </a:lnTo>
                <a:lnTo>
                  <a:pt x="246887" y="33528"/>
                </a:lnTo>
                <a:lnTo>
                  <a:pt x="249185" y="28527"/>
                </a:lnTo>
                <a:lnTo>
                  <a:pt x="251555" y="22669"/>
                </a:lnTo>
                <a:lnTo>
                  <a:pt x="254067" y="15954"/>
                </a:lnTo>
                <a:lnTo>
                  <a:pt x="256793" y="8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44005" y="35257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35267" y="3609594"/>
            <a:ext cx="184404" cy="1775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87617" y="343395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5" h="0">
                <a:moveTo>
                  <a:pt x="0" y="0"/>
                </a:moveTo>
                <a:lnTo>
                  <a:pt x="486917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70838" y="4249673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60575" y="4336541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56360" y="4774691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43050" y="4858511"/>
            <a:ext cx="199644" cy="252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38072" y="468210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57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883664" y="464477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83664" y="471868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980" y="0"/>
                </a:lnTo>
              </a:path>
            </a:pathLst>
          </a:custGeom>
          <a:ln w="2362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78379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220722" y="4406138"/>
            <a:ext cx="459105" cy="4673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5770" algn="l"/>
              </a:tabLst>
            </a:pPr>
            <a:r>
              <a:rPr dirty="0" sz="2900" spc="-5" i="1" strike="sngStrike">
                <a:solidFill>
                  <a:srgbClr val="FFFFFF"/>
                </a:solidFill>
                <a:latin typeface="Times New Roman"/>
                <a:cs typeface="Times New Roman"/>
              </a:rPr>
              <a:t>   	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468117" y="4333494"/>
            <a:ext cx="169163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60092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449829" y="4855464"/>
            <a:ext cx="202691" cy="177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779776" y="4656582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51988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41726" y="4330446"/>
            <a:ext cx="202692" cy="177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955798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42488" y="4855464"/>
            <a:ext cx="199644" cy="252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933700" y="467906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519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467861" y="4698872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78352" y="4583429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6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591305" y="4698872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829050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18788" y="4333494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816096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014215" y="4854702"/>
            <a:ext cx="182117" cy="1790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97808" y="467906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25873" y="4656582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99609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697729" y="4329684"/>
            <a:ext cx="182117" cy="1790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98847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685538" y="4855464"/>
            <a:ext cx="199643" cy="252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480559" y="4679060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021579" y="4696586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2070" y="4581144"/>
            <a:ext cx="0" cy="231140"/>
          </a:xfrm>
          <a:custGeom>
            <a:avLst/>
            <a:gdLst/>
            <a:ahLst/>
            <a:cxnLst/>
            <a:rect l="l" t="t" r="r" b="b"/>
            <a:pathLst>
              <a:path w="0" h="231139">
                <a:moveTo>
                  <a:pt x="0" y="0"/>
                </a:moveTo>
                <a:lnTo>
                  <a:pt x="0" y="2308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45023" y="4696586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75732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665470" y="4333494"/>
            <a:ext cx="169163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426964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622035" y="4858511"/>
            <a:ext cx="257175" cy="174625"/>
          </a:xfrm>
          <a:custGeom>
            <a:avLst/>
            <a:gdLst/>
            <a:ahLst/>
            <a:cxnLst/>
            <a:rect l="l" t="t" r="r" b="b"/>
            <a:pathLst>
              <a:path w="257175" h="174625">
                <a:moveTo>
                  <a:pt x="220217" y="84835"/>
                </a:moveTo>
                <a:lnTo>
                  <a:pt x="220217" y="23621"/>
                </a:lnTo>
                <a:lnTo>
                  <a:pt x="219229" y="33920"/>
                </a:lnTo>
                <a:lnTo>
                  <a:pt x="216312" y="45434"/>
                </a:lnTo>
                <a:lnTo>
                  <a:pt x="197131" y="87832"/>
                </a:lnTo>
                <a:lnTo>
                  <a:pt x="175724" y="122431"/>
                </a:lnTo>
                <a:lnTo>
                  <a:pt x="162305" y="141731"/>
                </a:lnTo>
                <a:lnTo>
                  <a:pt x="149351" y="0"/>
                </a:lnTo>
                <a:lnTo>
                  <a:pt x="123443" y="0"/>
                </a:lnTo>
                <a:lnTo>
                  <a:pt x="113537" y="41147"/>
                </a:lnTo>
                <a:lnTo>
                  <a:pt x="96773" y="78485"/>
                </a:lnTo>
                <a:lnTo>
                  <a:pt x="71913" y="121669"/>
                </a:lnTo>
                <a:lnTo>
                  <a:pt x="60197" y="140969"/>
                </a:lnTo>
                <a:lnTo>
                  <a:pt x="49529" y="0"/>
                </a:lnTo>
                <a:lnTo>
                  <a:pt x="2285" y="0"/>
                </a:lnTo>
                <a:lnTo>
                  <a:pt x="0" y="9143"/>
                </a:lnTo>
                <a:lnTo>
                  <a:pt x="6095" y="9143"/>
                </a:lnTo>
                <a:lnTo>
                  <a:pt x="9905" y="10667"/>
                </a:lnTo>
                <a:lnTo>
                  <a:pt x="34289" y="174497"/>
                </a:lnTo>
                <a:lnTo>
                  <a:pt x="58673" y="174497"/>
                </a:lnTo>
                <a:lnTo>
                  <a:pt x="81248" y="138683"/>
                </a:lnTo>
                <a:lnTo>
                  <a:pt x="107846" y="92999"/>
                </a:lnTo>
                <a:lnTo>
                  <a:pt x="126491" y="54101"/>
                </a:lnTo>
                <a:lnTo>
                  <a:pt x="128015" y="54101"/>
                </a:lnTo>
                <a:lnTo>
                  <a:pt x="128777" y="59435"/>
                </a:lnTo>
                <a:lnTo>
                  <a:pt x="128777" y="67055"/>
                </a:lnTo>
                <a:lnTo>
                  <a:pt x="130301" y="86105"/>
                </a:lnTo>
                <a:lnTo>
                  <a:pt x="131063" y="93725"/>
                </a:lnTo>
                <a:lnTo>
                  <a:pt x="131825" y="99059"/>
                </a:lnTo>
                <a:lnTo>
                  <a:pt x="138683" y="174497"/>
                </a:lnTo>
                <a:lnTo>
                  <a:pt x="160019" y="174497"/>
                </a:lnTo>
                <a:lnTo>
                  <a:pt x="167735" y="163937"/>
                </a:lnTo>
                <a:lnTo>
                  <a:pt x="193024" y="127968"/>
                </a:lnTo>
                <a:lnTo>
                  <a:pt x="208025" y="104393"/>
                </a:lnTo>
                <a:lnTo>
                  <a:pt x="212455" y="97559"/>
                </a:lnTo>
                <a:lnTo>
                  <a:pt x="216598" y="90868"/>
                </a:lnTo>
                <a:lnTo>
                  <a:pt x="220217" y="84835"/>
                </a:lnTo>
                <a:close/>
              </a:path>
              <a:path w="257175" h="174625">
                <a:moveTo>
                  <a:pt x="256793" y="8381"/>
                </a:moveTo>
                <a:lnTo>
                  <a:pt x="252221" y="0"/>
                </a:lnTo>
                <a:lnTo>
                  <a:pt x="205739" y="0"/>
                </a:lnTo>
                <a:lnTo>
                  <a:pt x="204215" y="9143"/>
                </a:lnTo>
                <a:lnTo>
                  <a:pt x="209549" y="9143"/>
                </a:lnTo>
                <a:lnTo>
                  <a:pt x="214121" y="10667"/>
                </a:lnTo>
                <a:lnTo>
                  <a:pt x="216407" y="12191"/>
                </a:lnTo>
                <a:lnTo>
                  <a:pt x="218693" y="14477"/>
                </a:lnTo>
                <a:lnTo>
                  <a:pt x="220217" y="18287"/>
                </a:lnTo>
                <a:lnTo>
                  <a:pt x="220217" y="84835"/>
                </a:lnTo>
                <a:lnTo>
                  <a:pt x="224027" y="78485"/>
                </a:lnTo>
                <a:lnTo>
                  <a:pt x="230790" y="66008"/>
                </a:lnTo>
                <a:lnTo>
                  <a:pt x="233993" y="59947"/>
                </a:lnTo>
                <a:lnTo>
                  <a:pt x="236981" y="54101"/>
                </a:lnTo>
                <a:lnTo>
                  <a:pt x="241553" y="45719"/>
                </a:lnTo>
                <a:lnTo>
                  <a:pt x="244601" y="38861"/>
                </a:lnTo>
                <a:lnTo>
                  <a:pt x="246887" y="33527"/>
                </a:lnTo>
                <a:lnTo>
                  <a:pt x="249185" y="28527"/>
                </a:lnTo>
                <a:lnTo>
                  <a:pt x="251555" y="22669"/>
                </a:lnTo>
                <a:lnTo>
                  <a:pt x="254067" y="15954"/>
                </a:lnTo>
                <a:lnTo>
                  <a:pt x="256793" y="8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07914" y="467906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5" h="0">
                <a:moveTo>
                  <a:pt x="0" y="0"/>
                </a:moveTo>
                <a:lnTo>
                  <a:pt x="486917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008370" y="4656582"/>
            <a:ext cx="41910" cy="44450"/>
          </a:xfrm>
          <a:custGeom>
            <a:avLst/>
            <a:gdLst/>
            <a:ahLst/>
            <a:cxnLst/>
            <a:rect l="l" t="t" r="r" b="b"/>
            <a:pathLst>
              <a:path w="41910" h="44450">
                <a:moveTo>
                  <a:pt x="41910" y="28194"/>
                </a:moveTo>
                <a:lnTo>
                  <a:pt x="41910" y="15240"/>
                </a:lnTo>
                <a:lnTo>
                  <a:pt x="39624" y="9905"/>
                </a:lnTo>
                <a:lnTo>
                  <a:pt x="35814" y="6095"/>
                </a:lnTo>
                <a:lnTo>
                  <a:pt x="32004" y="1523"/>
                </a:lnTo>
                <a:lnTo>
                  <a:pt x="26670" y="0"/>
                </a:lnTo>
                <a:lnTo>
                  <a:pt x="14478" y="0"/>
                </a:lnTo>
                <a:lnTo>
                  <a:pt x="9144" y="1524"/>
                </a:lnTo>
                <a:lnTo>
                  <a:pt x="5334" y="6096"/>
                </a:lnTo>
                <a:lnTo>
                  <a:pt x="1524" y="9906"/>
                </a:lnTo>
                <a:lnTo>
                  <a:pt x="0" y="15240"/>
                </a:lnTo>
                <a:lnTo>
                  <a:pt x="0" y="28194"/>
                </a:lnTo>
                <a:lnTo>
                  <a:pt x="1524" y="33528"/>
                </a:lnTo>
                <a:lnTo>
                  <a:pt x="5334" y="38100"/>
                </a:lnTo>
                <a:lnTo>
                  <a:pt x="9144" y="41910"/>
                </a:lnTo>
                <a:lnTo>
                  <a:pt x="14478" y="44196"/>
                </a:lnTo>
                <a:lnTo>
                  <a:pt x="26670" y="44196"/>
                </a:lnTo>
                <a:lnTo>
                  <a:pt x="32004" y="41910"/>
                </a:lnTo>
                <a:lnTo>
                  <a:pt x="35814" y="38100"/>
                </a:lnTo>
                <a:lnTo>
                  <a:pt x="39624" y="33528"/>
                </a:lnTo>
                <a:lnTo>
                  <a:pt x="41910" y="28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181344" y="4246626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3"/>
                </a:lnTo>
                <a:lnTo>
                  <a:pt x="134112" y="101345"/>
                </a:lnTo>
                <a:lnTo>
                  <a:pt x="126492" y="95249"/>
                </a:lnTo>
                <a:lnTo>
                  <a:pt x="118872" y="91439"/>
                </a:lnTo>
                <a:lnTo>
                  <a:pt x="112776" y="89915"/>
                </a:lnTo>
                <a:lnTo>
                  <a:pt x="105918" y="87629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5"/>
                </a:lnTo>
                <a:lnTo>
                  <a:pt x="833" y="183653"/>
                </a:lnTo>
                <a:lnTo>
                  <a:pt x="0" y="197357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39"/>
                </a:lnTo>
                <a:lnTo>
                  <a:pt x="32575" y="192714"/>
                </a:lnTo>
                <a:lnTo>
                  <a:pt x="41148" y="153923"/>
                </a:lnTo>
                <a:lnTo>
                  <a:pt x="64770" y="114299"/>
                </a:lnTo>
                <a:lnTo>
                  <a:pt x="95250" y="101345"/>
                </a:lnTo>
                <a:lnTo>
                  <a:pt x="105918" y="101345"/>
                </a:lnTo>
                <a:lnTo>
                  <a:pt x="125730" y="135635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5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7"/>
                </a:lnTo>
                <a:lnTo>
                  <a:pt x="48768" y="245363"/>
                </a:lnTo>
                <a:lnTo>
                  <a:pt x="32004" y="205739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49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3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1"/>
                </a:lnTo>
                <a:lnTo>
                  <a:pt x="83534" y="2357"/>
                </a:lnTo>
                <a:lnTo>
                  <a:pt x="77724" y="3809"/>
                </a:lnTo>
                <a:lnTo>
                  <a:pt x="71628" y="6095"/>
                </a:lnTo>
                <a:lnTo>
                  <a:pt x="65532" y="9905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69"/>
                </a:lnTo>
                <a:lnTo>
                  <a:pt x="38862" y="41909"/>
                </a:lnTo>
                <a:lnTo>
                  <a:pt x="51816" y="41909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7"/>
                </a:lnTo>
                <a:lnTo>
                  <a:pt x="81534" y="17525"/>
                </a:lnTo>
                <a:lnTo>
                  <a:pt x="89154" y="16001"/>
                </a:lnTo>
                <a:lnTo>
                  <a:pt x="98893" y="16062"/>
                </a:lnTo>
                <a:lnTo>
                  <a:pt x="130051" y="40385"/>
                </a:lnTo>
                <a:lnTo>
                  <a:pt x="134874" y="81533"/>
                </a:lnTo>
                <a:lnTo>
                  <a:pt x="134874" y="212192"/>
                </a:lnTo>
                <a:lnTo>
                  <a:pt x="136398" y="209549"/>
                </a:lnTo>
                <a:lnTo>
                  <a:pt x="152400" y="167639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376415" y="4333494"/>
            <a:ext cx="257175" cy="174625"/>
          </a:xfrm>
          <a:custGeom>
            <a:avLst/>
            <a:gdLst/>
            <a:ahLst/>
            <a:cxnLst/>
            <a:rect l="l" t="t" r="r" b="b"/>
            <a:pathLst>
              <a:path w="257175" h="174625">
                <a:moveTo>
                  <a:pt x="220217" y="84836"/>
                </a:moveTo>
                <a:lnTo>
                  <a:pt x="220217" y="23622"/>
                </a:lnTo>
                <a:lnTo>
                  <a:pt x="219229" y="33920"/>
                </a:lnTo>
                <a:lnTo>
                  <a:pt x="216312" y="45434"/>
                </a:lnTo>
                <a:lnTo>
                  <a:pt x="197131" y="87832"/>
                </a:lnTo>
                <a:lnTo>
                  <a:pt x="175724" y="122431"/>
                </a:lnTo>
                <a:lnTo>
                  <a:pt x="162305" y="141732"/>
                </a:lnTo>
                <a:lnTo>
                  <a:pt x="149351" y="0"/>
                </a:lnTo>
                <a:lnTo>
                  <a:pt x="123443" y="0"/>
                </a:lnTo>
                <a:lnTo>
                  <a:pt x="113537" y="41148"/>
                </a:lnTo>
                <a:lnTo>
                  <a:pt x="96773" y="78486"/>
                </a:lnTo>
                <a:lnTo>
                  <a:pt x="71913" y="121669"/>
                </a:lnTo>
                <a:lnTo>
                  <a:pt x="60197" y="140970"/>
                </a:lnTo>
                <a:lnTo>
                  <a:pt x="49529" y="0"/>
                </a:lnTo>
                <a:lnTo>
                  <a:pt x="2285" y="0"/>
                </a:lnTo>
                <a:lnTo>
                  <a:pt x="0" y="9144"/>
                </a:lnTo>
                <a:lnTo>
                  <a:pt x="6095" y="9144"/>
                </a:lnTo>
                <a:lnTo>
                  <a:pt x="9905" y="10668"/>
                </a:lnTo>
                <a:lnTo>
                  <a:pt x="34289" y="174498"/>
                </a:lnTo>
                <a:lnTo>
                  <a:pt x="58673" y="174498"/>
                </a:lnTo>
                <a:lnTo>
                  <a:pt x="81248" y="138684"/>
                </a:lnTo>
                <a:lnTo>
                  <a:pt x="107846" y="92999"/>
                </a:lnTo>
                <a:lnTo>
                  <a:pt x="126491" y="54102"/>
                </a:lnTo>
                <a:lnTo>
                  <a:pt x="128015" y="54102"/>
                </a:lnTo>
                <a:lnTo>
                  <a:pt x="128777" y="59436"/>
                </a:lnTo>
                <a:lnTo>
                  <a:pt x="128777" y="67056"/>
                </a:lnTo>
                <a:lnTo>
                  <a:pt x="130301" y="86106"/>
                </a:lnTo>
                <a:lnTo>
                  <a:pt x="131063" y="93726"/>
                </a:lnTo>
                <a:lnTo>
                  <a:pt x="131825" y="99060"/>
                </a:lnTo>
                <a:lnTo>
                  <a:pt x="138683" y="174498"/>
                </a:lnTo>
                <a:lnTo>
                  <a:pt x="160019" y="174498"/>
                </a:lnTo>
                <a:lnTo>
                  <a:pt x="167735" y="163937"/>
                </a:lnTo>
                <a:lnTo>
                  <a:pt x="193024" y="127968"/>
                </a:lnTo>
                <a:lnTo>
                  <a:pt x="208025" y="104394"/>
                </a:lnTo>
                <a:lnTo>
                  <a:pt x="212455" y="97559"/>
                </a:lnTo>
                <a:lnTo>
                  <a:pt x="216598" y="90868"/>
                </a:lnTo>
                <a:lnTo>
                  <a:pt x="220217" y="84836"/>
                </a:lnTo>
                <a:close/>
              </a:path>
              <a:path w="257175" h="174625">
                <a:moveTo>
                  <a:pt x="256793" y="8382"/>
                </a:moveTo>
                <a:lnTo>
                  <a:pt x="252221" y="0"/>
                </a:lnTo>
                <a:lnTo>
                  <a:pt x="205739" y="0"/>
                </a:lnTo>
                <a:lnTo>
                  <a:pt x="204215" y="9144"/>
                </a:lnTo>
                <a:lnTo>
                  <a:pt x="209549" y="9144"/>
                </a:lnTo>
                <a:lnTo>
                  <a:pt x="214121" y="10668"/>
                </a:lnTo>
                <a:lnTo>
                  <a:pt x="216407" y="12192"/>
                </a:lnTo>
                <a:lnTo>
                  <a:pt x="218693" y="14478"/>
                </a:lnTo>
                <a:lnTo>
                  <a:pt x="220217" y="18288"/>
                </a:lnTo>
                <a:lnTo>
                  <a:pt x="220217" y="84836"/>
                </a:lnTo>
                <a:lnTo>
                  <a:pt x="224027" y="78486"/>
                </a:lnTo>
                <a:lnTo>
                  <a:pt x="230790" y="66008"/>
                </a:lnTo>
                <a:lnTo>
                  <a:pt x="233993" y="59947"/>
                </a:lnTo>
                <a:lnTo>
                  <a:pt x="236981" y="54102"/>
                </a:lnTo>
                <a:lnTo>
                  <a:pt x="241553" y="45720"/>
                </a:lnTo>
                <a:lnTo>
                  <a:pt x="244601" y="38862"/>
                </a:lnTo>
                <a:lnTo>
                  <a:pt x="246887" y="33528"/>
                </a:lnTo>
                <a:lnTo>
                  <a:pt x="249185" y="28527"/>
                </a:lnTo>
                <a:lnTo>
                  <a:pt x="251555" y="22669"/>
                </a:lnTo>
                <a:lnTo>
                  <a:pt x="254067" y="15954"/>
                </a:lnTo>
                <a:lnTo>
                  <a:pt x="256793" y="8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15634" y="4771644"/>
            <a:ext cx="165100" cy="261620"/>
          </a:xfrm>
          <a:custGeom>
            <a:avLst/>
            <a:gdLst/>
            <a:ahLst/>
            <a:cxnLst/>
            <a:rect l="l" t="t" r="r" b="b"/>
            <a:pathLst>
              <a:path w="165100" h="261620">
                <a:moveTo>
                  <a:pt x="134874" y="212192"/>
                </a:moveTo>
                <a:lnTo>
                  <a:pt x="134874" y="96774"/>
                </a:lnTo>
                <a:lnTo>
                  <a:pt x="134112" y="101346"/>
                </a:lnTo>
                <a:lnTo>
                  <a:pt x="126492" y="95250"/>
                </a:lnTo>
                <a:lnTo>
                  <a:pt x="118872" y="91440"/>
                </a:lnTo>
                <a:lnTo>
                  <a:pt x="112776" y="89916"/>
                </a:lnTo>
                <a:lnTo>
                  <a:pt x="105918" y="87630"/>
                </a:lnTo>
                <a:lnTo>
                  <a:pt x="98893" y="86927"/>
                </a:lnTo>
                <a:lnTo>
                  <a:pt x="89154" y="86924"/>
                </a:lnTo>
                <a:lnTo>
                  <a:pt x="78069" y="87749"/>
                </a:lnTo>
                <a:lnTo>
                  <a:pt x="35123" y="110251"/>
                </a:lnTo>
                <a:lnTo>
                  <a:pt x="12192" y="143256"/>
                </a:lnTo>
                <a:lnTo>
                  <a:pt x="833" y="183653"/>
                </a:lnTo>
                <a:lnTo>
                  <a:pt x="0" y="197358"/>
                </a:lnTo>
                <a:lnTo>
                  <a:pt x="1000" y="212240"/>
                </a:lnTo>
                <a:lnTo>
                  <a:pt x="24705" y="252043"/>
                </a:lnTo>
                <a:lnTo>
                  <a:pt x="32004" y="255835"/>
                </a:lnTo>
                <a:lnTo>
                  <a:pt x="32004" y="205740"/>
                </a:lnTo>
                <a:lnTo>
                  <a:pt x="32575" y="192714"/>
                </a:lnTo>
                <a:lnTo>
                  <a:pt x="41148" y="153924"/>
                </a:lnTo>
                <a:lnTo>
                  <a:pt x="64770" y="114300"/>
                </a:lnTo>
                <a:lnTo>
                  <a:pt x="95250" y="101346"/>
                </a:lnTo>
                <a:lnTo>
                  <a:pt x="105918" y="101346"/>
                </a:lnTo>
                <a:lnTo>
                  <a:pt x="125730" y="135636"/>
                </a:lnTo>
                <a:lnTo>
                  <a:pt x="125730" y="226453"/>
                </a:lnTo>
                <a:lnTo>
                  <a:pt x="126777" y="225075"/>
                </a:lnTo>
                <a:lnTo>
                  <a:pt x="131695" y="217705"/>
                </a:lnTo>
                <a:lnTo>
                  <a:pt x="134874" y="212192"/>
                </a:lnTo>
                <a:close/>
              </a:path>
              <a:path w="165100" h="261620">
                <a:moveTo>
                  <a:pt x="125730" y="226453"/>
                </a:moveTo>
                <a:lnTo>
                  <a:pt x="125730" y="135636"/>
                </a:lnTo>
                <a:lnTo>
                  <a:pt x="125146" y="145506"/>
                </a:lnTo>
                <a:lnTo>
                  <a:pt x="123348" y="156876"/>
                </a:lnTo>
                <a:lnTo>
                  <a:pt x="110847" y="198953"/>
                </a:lnTo>
                <a:lnTo>
                  <a:pt x="85046" y="237886"/>
                </a:lnTo>
                <a:lnTo>
                  <a:pt x="53340" y="246888"/>
                </a:lnTo>
                <a:lnTo>
                  <a:pt x="48768" y="245364"/>
                </a:lnTo>
                <a:lnTo>
                  <a:pt x="32004" y="205740"/>
                </a:lnTo>
                <a:lnTo>
                  <a:pt x="32004" y="255835"/>
                </a:lnTo>
                <a:lnTo>
                  <a:pt x="34766" y="257270"/>
                </a:lnTo>
                <a:lnTo>
                  <a:pt x="46017" y="260328"/>
                </a:lnTo>
                <a:lnTo>
                  <a:pt x="46886" y="260416"/>
                </a:lnTo>
                <a:lnTo>
                  <a:pt x="57757" y="261292"/>
                </a:lnTo>
                <a:lnTo>
                  <a:pt x="62579" y="261182"/>
                </a:lnTo>
                <a:lnTo>
                  <a:pt x="104489" y="247650"/>
                </a:lnTo>
                <a:lnTo>
                  <a:pt x="121717" y="231731"/>
                </a:lnTo>
                <a:lnTo>
                  <a:pt x="125730" y="226453"/>
                </a:lnTo>
                <a:close/>
              </a:path>
              <a:path w="165100" h="261620">
                <a:moveTo>
                  <a:pt x="164592" y="81534"/>
                </a:moveTo>
                <a:lnTo>
                  <a:pt x="156233" y="31384"/>
                </a:lnTo>
                <a:lnTo>
                  <a:pt x="118872" y="1325"/>
                </a:lnTo>
                <a:lnTo>
                  <a:pt x="97536" y="0"/>
                </a:lnTo>
                <a:lnTo>
                  <a:pt x="90678" y="762"/>
                </a:lnTo>
                <a:lnTo>
                  <a:pt x="83534" y="2357"/>
                </a:lnTo>
                <a:lnTo>
                  <a:pt x="77724" y="3810"/>
                </a:lnTo>
                <a:lnTo>
                  <a:pt x="71628" y="6096"/>
                </a:lnTo>
                <a:lnTo>
                  <a:pt x="65532" y="9906"/>
                </a:lnTo>
                <a:lnTo>
                  <a:pt x="60078" y="12632"/>
                </a:lnTo>
                <a:lnTo>
                  <a:pt x="53911" y="16287"/>
                </a:lnTo>
                <a:lnTo>
                  <a:pt x="46886" y="20943"/>
                </a:lnTo>
                <a:lnTo>
                  <a:pt x="38862" y="26670"/>
                </a:lnTo>
                <a:lnTo>
                  <a:pt x="38862" y="41910"/>
                </a:lnTo>
                <a:lnTo>
                  <a:pt x="51816" y="41910"/>
                </a:lnTo>
                <a:lnTo>
                  <a:pt x="57090" y="35599"/>
                </a:lnTo>
                <a:lnTo>
                  <a:pt x="62579" y="30289"/>
                </a:lnTo>
                <a:lnTo>
                  <a:pt x="68210" y="25836"/>
                </a:lnTo>
                <a:lnTo>
                  <a:pt x="73914" y="22098"/>
                </a:lnTo>
                <a:lnTo>
                  <a:pt x="81534" y="17526"/>
                </a:lnTo>
                <a:lnTo>
                  <a:pt x="89154" y="16002"/>
                </a:lnTo>
                <a:lnTo>
                  <a:pt x="98893" y="16062"/>
                </a:lnTo>
                <a:lnTo>
                  <a:pt x="130051" y="40386"/>
                </a:lnTo>
                <a:lnTo>
                  <a:pt x="134874" y="81534"/>
                </a:lnTo>
                <a:lnTo>
                  <a:pt x="134874" y="212192"/>
                </a:lnTo>
                <a:lnTo>
                  <a:pt x="136398" y="209550"/>
                </a:lnTo>
                <a:lnTo>
                  <a:pt x="152400" y="167640"/>
                </a:lnTo>
                <a:lnTo>
                  <a:pt x="162984" y="110144"/>
                </a:lnTo>
                <a:lnTo>
                  <a:pt x="164437" y="90404"/>
                </a:lnTo>
                <a:lnTo>
                  <a:pt x="164592" y="81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402323" y="4855464"/>
            <a:ext cx="199644" cy="252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162294" y="467906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5" h="0">
                <a:moveTo>
                  <a:pt x="0" y="0"/>
                </a:moveTo>
                <a:lnTo>
                  <a:pt x="486918" y="0"/>
                </a:lnTo>
              </a:path>
            </a:pathLst>
          </a:custGeom>
          <a:ln w="2362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275576" y="1347215"/>
            <a:ext cx="4511040" cy="3474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571738" y="2238755"/>
            <a:ext cx="601980" cy="638810"/>
          </a:xfrm>
          <a:custGeom>
            <a:avLst/>
            <a:gdLst/>
            <a:ahLst/>
            <a:cxnLst/>
            <a:rect l="l" t="t" r="r" b="b"/>
            <a:pathLst>
              <a:path w="601979" h="638810">
                <a:moveTo>
                  <a:pt x="601979" y="19050"/>
                </a:moveTo>
                <a:lnTo>
                  <a:pt x="581405" y="0"/>
                </a:lnTo>
                <a:lnTo>
                  <a:pt x="0" y="618744"/>
                </a:lnTo>
                <a:lnTo>
                  <a:pt x="21335" y="638556"/>
                </a:lnTo>
                <a:lnTo>
                  <a:pt x="601979" y="19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727442" y="3369564"/>
            <a:ext cx="498475" cy="833755"/>
          </a:xfrm>
          <a:custGeom>
            <a:avLst/>
            <a:gdLst/>
            <a:ahLst/>
            <a:cxnLst/>
            <a:rect l="l" t="t" r="r" b="b"/>
            <a:pathLst>
              <a:path w="498475" h="833754">
                <a:moveTo>
                  <a:pt x="498347" y="14478"/>
                </a:moveTo>
                <a:lnTo>
                  <a:pt x="473201" y="0"/>
                </a:lnTo>
                <a:lnTo>
                  <a:pt x="0" y="819150"/>
                </a:lnTo>
                <a:lnTo>
                  <a:pt x="25145" y="833628"/>
                </a:lnTo>
                <a:lnTo>
                  <a:pt x="498347" y="1447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557004" y="2200655"/>
            <a:ext cx="0" cy="652780"/>
          </a:xfrm>
          <a:custGeom>
            <a:avLst/>
            <a:gdLst/>
            <a:ahLst/>
            <a:cxnLst/>
            <a:rect l="l" t="t" r="r" b="b"/>
            <a:pathLst>
              <a:path w="0" h="652780">
                <a:moveTo>
                  <a:pt x="0" y="0"/>
                </a:moveTo>
                <a:lnTo>
                  <a:pt x="0" y="652272"/>
                </a:lnTo>
              </a:path>
            </a:pathLst>
          </a:custGeom>
          <a:ln w="3200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607295" y="3364991"/>
            <a:ext cx="502284" cy="843280"/>
          </a:xfrm>
          <a:custGeom>
            <a:avLst/>
            <a:gdLst/>
            <a:ahLst/>
            <a:cxnLst/>
            <a:rect l="l" t="t" r="r" b="b"/>
            <a:pathLst>
              <a:path w="502284" h="843279">
                <a:moveTo>
                  <a:pt x="502157" y="829056"/>
                </a:moveTo>
                <a:lnTo>
                  <a:pt x="24383" y="0"/>
                </a:lnTo>
                <a:lnTo>
                  <a:pt x="0" y="13716"/>
                </a:lnTo>
                <a:lnTo>
                  <a:pt x="477011" y="842772"/>
                </a:lnTo>
                <a:lnTo>
                  <a:pt x="502157" y="8290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897618" y="2228850"/>
            <a:ext cx="624205" cy="653415"/>
          </a:xfrm>
          <a:custGeom>
            <a:avLst/>
            <a:gdLst/>
            <a:ahLst/>
            <a:cxnLst/>
            <a:rect l="l" t="t" r="r" b="b"/>
            <a:pathLst>
              <a:path w="624204" h="653414">
                <a:moveTo>
                  <a:pt x="624078" y="633222"/>
                </a:moveTo>
                <a:lnTo>
                  <a:pt x="20574" y="0"/>
                </a:lnTo>
                <a:lnTo>
                  <a:pt x="0" y="19812"/>
                </a:lnTo>
                <a:lnTo>
                  <a:pt x="603504" y="653034"/>
                </a:lnTo>
                <a:lnTo>
                  <a:pt x="624078" y="6332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203180" y="3364991"/>
            <a:ext cx="497205" cy="843280"/>
          </a:xfrm>
          <a:custGeom>
            <a:avLst/>
            <a:gdLst/>
            <a:ahLst/>
            <a:cxnLst/>
            <a:rect l="l" t="t" r="r" b="b"/>
            <a:pathLst>
              <a:path w="497204" h="843279">
                <a:moveTo>
                  <a:pt x="496823" y="14478"/>
                </a:moveTo>
                <a:lnTo>
                  <a:pt x="471677" y="0"/>
                </a:lnTo>
                <a:lnTo>
                  <a:pt x="0" y="829056"/>
                </a:lnTo>
                <a:lnTo>
                  <a:pt x="25145" y="842772"/>
                </a:lnTo>
                <a:lnTo>
                  <a:pt x="496823" y="1447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8440928" y="1838959"/>
            <a:ext cx="343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 i="1">
                <a:solidFill>
                  <a:srgbClr val="FFFFFF"/>
                </a:solidFill>
                <a:latin typeface="Cambria"/>
                <a:cs typeface="Cambria"/>
              </a:rPr>
              <a:t>az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426450" y="2274061"/>
            <a:ext cx="369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 i="1">
                <a:solidFill>
                  <a:srgbClr val="FFFFFF"/>
                </a:solidFill>
                <a:latin typeface="Cambria"/>
                <a:cs typeface="Cambria"/>
              </a:rPr>
              <a:t>au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39911" y="230047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 h="0">
                <a:moveTo>
                  <a:pt x="0" y="0"/>
                </a:moveTo>
                <a:lnTo>
                  <a:pt x="352044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7556245" y="3120644"/>
            <a:ext cx="369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 i="1">
                <a:solidFill>
                  <a:srgbClr val="FFFFFF"/>
                </a:solidFill>
                <a:latin typeface="Cambria"/>
                <a:cs typeface="Cambria"/>
              </a:rPr>
              <a:t>au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561580" y="3555746"/>
            <a:ext cx="358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 i="1">
                <a:solidFill>
                  <a:srgbClr val="FFFFFF"/>
                </a:solidFill>
                <a:latin typeface="Cambria"/>
                <a:cs typeface="Cambria"/>
              </a:rPr>
              <a:t>ax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569707" y="3582161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 h="0">
                <a:moveTo>
                  <a:pt x="0" y="0"/>
                </a:moveTo>
                <a:lnTo>
                  <a:pt x="352044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9189210" y="2088134"/>
            <a:ext cx="341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0" i="1">
                <a:solidFill>
                  <a:srgbClr val="FFFFFF"/>
                </a:solidFill>
                <a:latin typeface="Cambria"/>
                <a:cs typeface="Cambria"/>
              </a:rPr>
              <a:t>az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9179304" y="2523235"/>
            <a:ext cx="360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i="1">
                <a:solidFill>
                  <a:srgbClr val="FFFFFF"/>
                </a:solidFill>
                <a:latin typeface="Cambria"/>
                <a:cs typeface="Cambria"/>
              </a:rPr>
              <a:t>av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9192006" y="2550414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 h="0">
                <a:moveTo>
                  <a:pt x="0" y="0"/>
                </a:moveTo>
                <a:lnTo>
                  <a:pt x="343661" y="0"/>
                </a:lnTo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9420859" y="3474973"/>
            <a:ext cx="360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i="1">
                <a:solidFill>
                  <a:srgbClr val="FFFFFF"/>
                </a:solidFill>
                <a:latin typeface="Cambria"/>
                <a:cs typeface="Cambria"/>
              </a:rPr>
              <a:t>av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421621" y="3910076"/>
            <a:ext cx="356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i="1">
                <a:solidFill>
                  <a:srgbClr val="FFFFFF"/>
                </a:solidFill>
                <a:latin typeface="Cambria"/>
                <a:cs typeface="Cambria"/>
              </a:rPr>
              <a:t>ax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433559" y="3936491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 h="0">
                <a:moveTo>
                  <a:pt x="0" y="0"/>
                </a:moveTo>
                <a:lnTo>
                  <a:pt x="343661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10344404" y="1838959"/>
            <a:ext cx="341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0" i="1">
                <a:solidFill>
                  <a:srgbClr val="FFFFFF"/>
                </a:solidFill>
                <a:latin typeface="Cambria"/>
                <a:cs typeface="Cambria"/>
              </a:rPr>
              <a:t>az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304018" y="2274061"/>
            <a:ext cx="4197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 i="1">
                <a:solidFill>
                  <a:srgbClr val="FFFFFF"/>
                </a:solidFill>
                <a:latin typeface="Cambria"/>
                <a:cs typeface="Cambria"/>
              </a:rPr>
              <a:t>aw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10316718" y="2300477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4622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10508233" y="3513835"/>
            <a:ext cx="4197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 i="1">
                <a:solidFill>
                  <a:srgbClr val="FFFFFF"/>
                </a:solidFill>
                <a:latin typeface="Cambria"/>
                <a:cs typeface="Cambria"/>
              </a:rPr>
              <a:t>aw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539474" y="3948938"/>
            <a:ext cx="356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i="1">
                <a:solidFill>
                  <a:srgbClr val="FFFFFF"/>
                </a:solidFill>
                <a:latin typeface="Cambria"/>
                <a:cs typeface="Cambria"/>
              </a:rPr>
              <a:t>ax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0520933" y="3975353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4622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1278127" y="6460984"/>
            <a:ext cx="7560945" cy="3606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84580" algn="l"/>
              </a:tabLst>
            </a:pP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第67</a:t>
            </a:r>
            <a:r>
              <a:rPr dirty="0" sz="2000" spc="-5">
                <a:solidFill>
                  <a:srgbClr val="87C8FF"/>
                </a:solidFill>
                <a:latin typeface="微软雅黑"/>
                <a:cs typeface="微软雅黑"/>
              </a:rPr>
              <a:t>讲	</a:t>
            </a:r>
            <a:r>
              <a:rPr dirty="0" sz="2000" spc="295">
                <a:solidFill>
                  <a:srgbClr val="87C8FF"/>
                </a:solidFill>
                <a:latin typeface="微软雅黑"/>
                <a:cs typeface="微软雅黑"/>
              </a:rPr>
              <a:t>多元复合函数微分法——多元复合函数的求导法则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&lt;4D6963726F736F667420506F776572506F696E74202D20363720B6E0D4AAB8B4BACFBAAFCAFDCEA2B7D6B7A8&gt;</dc:title>
  <dcterms:created xsi:type="dcterms:W3CDTF">2020-05-19T03:33:40Z</dcterms:created>
  <dcterms:modified xsi:type="dcterms:W3CDTF">2020-05-19T03:33:40Z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2014-06-03T00:00:00Z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2020-05-19T00:00:00Z</vt:filetime>
  </property>
</Properties>
</file>